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5" r:id="rId7"/>
    <p:sldId id="261" r:id="rId8"/>
    <p:sldId id="273" r:id="rId9"/>
    <p:sldId id="274" r:id="rId10"/>
    <p:sldId id="267" r:id="rId11"/>
    <p:sldId id="275" r:id="rId12"/>
    <p:sldId id="263" r:id="rId13"/>
    <p:sldId id="264" r:id="rId14"/>
    <p:sldId id="276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4D9D8-AB05-7846-8030-0E398B57819A}" v="49" dt="2022-10-24T05:02:37.223"/>
    <p1510:client id="{49D19C48-A613-4E80-9AAC-C71DA76E771E}" v="707" dt="2022-10-24T00:46:11.172"/>
    <p1510:client id="{C10A541B-20A0-C4E2-92C6-DA4884E6F4D6}" v="312" dt="2022-10-24T06:44:04.143"/>
    <p1510:client id="{CF5CC490-DDC4-EF6A-719D-705C5336E726}" v="138" dt="2022-10-24T03:49:20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GAMI KOTO" userId="S::g2047351@cc.kyoto-su.ac.jp::87ca38dd-e432-4f39-a9a2-fd92ff758e8e" providerId="AD" clId="Web-{CF5CC490-DDC4-EF6A-719D-705C5336E726}"/>
    <pc:docChg chg="addSld modSld">
      <pc:chgData name="TAGAMI KOTO" userId="S::g2047351@cc.kyoto-su.ac.jp::87ca38dd-e432-4f39-a9a2-fd92ff758e8e" providerId="AD" clId="Web-{CF5CC490-DDC4-EF6A-719D-705C5336E726}" dt="2022-10-24T03:49:20.140" v="199" actId="14100"/>
      <pc:docMkLst>
        <pc:docMk/>
      </pc:docMkLst>
      <pc:sldChg chg="addSp delSp modSp mod setBg">
        <pc:chgData name="TAGAMI KOTO" userId="S::g2047351@cc.kyoto-su.ac.jp::87ca38dd-e432-4f39-a9a2-fd92ff758e8e" providerId="AD" clId="Web-{CF5CC490-DDC4-EF6A-719D-705C5336E726}" dt="2022-10-24T01:01:55.081" v="40" actId="20577"/>
        <pc:sldMkLst>
          <pc:docMk/>
          <pc:sldMk cId="333778777" sldId="263"/>
        </pc:sldMkLst>
        <pc:spChg chg="mod ord">
          <ac:chgData name="TAGAMI KOTO" userId="S::g2047351@cc.kyoto-su.ac.jp::87ca38dd-e432-4f39-a9a2-fd92ff758e8e" providerId="AD" clId="Web-{CF5CC490-DDC4-EF6A-719D-705C5336E726}" dt="2022-10-24T01:01:39.674" v="37" actId="20577"/>
          <ac:spMkLst>
            <pc:docMk/>
            <pc:sldMk cId="333778777" sldId="263"/>
            <ac:spMk id="2" creationId="{E02E85D4-C9DA-5320-60D7-56155203EF96}"/>
          </ac:spMkLst>
        </pc:spChg>
        <pc:spChg chg="mod ord">
          <ac:chgData name="TAGAMI KOTO" userId="S::g2047351@cc.kyoto-su.ac.jp::87ca38dd-e432-4f39-a9a2-fd92ff758e8e" providerId="AD" clId="Web-{CF5CC490-DDC4-EF6A-719D-705C5336E726}" dt="2022-10-24T01:01:55.081" v="40" actId="20577"/>
          <ac:spMkLst>
            <pc:docMk/>
            <pc:sldMk cId="333778777" sldId="263"/>
            <ac:spMk id="3" creationId="{2F43DF4D-D0A3-3554-6768-B0D7DD4858B0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0:55:56.819" v="12"/>
          <ac:spMkLst>
            <pc:docMk/>
            <pc:sldMk cId="333778777" sldId="263"/>
            <ac:spMk id="10" creationId="{E2DBC3FA-1778-4542-A98E-723060F7036D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0:55:56.819" v="12"/>
          <ac:spMkLst>
            <pc:docMk/>
            <pc:sldMk cId="333778777" sldId="263"/>
            <ac:spMk id="12" creationId="{01BA3DC3-EBA4-4E01-9551-84AF25F507F6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0:55:56.819" v="12"/>
          <ac:spMkLst>
            <pc:docMk/>
            <pc:sldMk cId="333778777" sldId="263"/>
            <ac:spMk id="14" creationId="{60761316-68B7-45DD-AC47-605C127B8306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0:57:16.603" v="16"/>
          <ac:spMkLst>
            <pc:docMk/>
            <pc:sldMk cId="333778777" sldId="263"/>
            <ac:spMk id="16" creationId="{F411E24B-5319-4FF9-A35E-9DA107CD3265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0:57:16.587" v="15"/>
          <ac:spMkLst>
            <pc:docMk/>
            <pc:sldMk cId="333778777" sldId="263"/>
            <ac:spMk id="23" creationId="{03AF1C04-3FEF-41BD-BB84-2F263765BEBC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0:58:29.027" v="21"/>
          <ac:spMkLst>
            <pc:docMk/>
            <pc:sldMk cId="333778777" sldId="263"/>
            <ac:spMk id="31" creationId="{1E547BA6-BAE0-43BB-A7CA-60F69CE252F0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0:58:29.027" v="21"/>
          <ac:spMkLst>
            <pc:docMk/>
            <pc:sldMk cId="333778777" sldId="263"/>
            <ac:spMk id="43" creationId="{2B566528-1B12-4246-9431-5C2D7D081168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0:58:29.027" v="21"/>
          <ac:spMkLst>
            <pc:docMk/>
            <pc:sldMk cId="333778777" sldId="263"/>
            <ac:spMk id="45" creationId="{D3F51FEB-38FB-4F6C-9F7B-2F2AFAB65463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0:58:29.011" v="20"/>
          <ac:spMkLst>
            <pc:docMk/>
            <pc:sldMk cId="333778777" sldId="263"/>
            <ac:spMk id="50" creationId="{F411E24B-5319-4FF9-A35E-9DA107CD3265}"/>
          </ac:spMkLst>
        </pc:spChg>
        <pc:spChg chg="add">
          <ac:chgData name="TAGAMI KOTO" userId="S::g2047351@cc.kyoto-su.ac.jp::87ca38dd-e432-4f39-a9a2-fd92ff758e8e" providerId="AD" clId="Web-{CF5CC490-DDC4-EF6A-719D-705C5336E726}" dt="2022-10-24T00:58:29.027" v="21"/>
          <ac:spMkLst>
            <pc:docMk/>
            <pc:sldMk cId="333778777" sldId="263"/>
            <ac:spMk id="54" creationId="{F6CA58B3-AFCC-4A40-9882-50D5080879B0}"/>
          </ac:spMkLst>
        </pc:spChg>
        <pc:spChg chg="add">
          <ac:chgData name="TAGAMI KOTO" userId="S::g2047351@cc.kyoto-su.ac.jp::87ca38dd-e432-4f39-a9a2-fd92ff758e8e" providerId="AD" clId="Web-{CF5CC490-DDC4-EF6A-719D-705C5336E726}" dt="2022-10-24T00:58:29.027" v="21"/>
          <ac:spMkLst>
            <pc:docMk/>
            <pc:sldMk cId="333778777" sldId="263"/>
            <ac:spMk id="56" creationId="{75C56826-D4E5-42ED-8529-079651CB3005}"/>
          </ac:spMkLst>
        </pc:spChg>
        <pc:spChg chg="add">
          <ac:chgData name="TAGAMI KOTO" userId="S::g2047351@cc.kyoto-su.ac.jp::87ca38dd-e432-4f39-a9a2-fd92ff758e8e" providerId="AD" clId="Web-{CF5CC490-DDC4-EF6A-719D-705C5336E726}" dt="2022-10-24T00:58:29.027" v="21"/>
          <ac:spMkLst>
            <pc:docMk/>
            <pc:sldMk cId="333778777" sldId="263"/>
            <ac:spMk id="57" creationId="{231BF440-39FA-4087-84CC-2EEC0BBDAF29}"/>
          </ac:spMkLst>
        </pc:spChg>
        <pc:spChg chg="add">
          <ac:chgData name="TAGAMI KOTO" userId="S::g2047351@cc.kyoto-su.ac.jp::87ca38dd-e432-4f39-a9a2-fd92ff758e8e" providerId="AD" clId="Web-{CF5CC490-DDC4-EF6A-719D-705C5336E726}" dt="2022-10-24T00:58:29.027" v="21"/>
          <ac:spMkLst>
            <pc:docMk/>
            <pc:sldMk cId="333778777" sldId="263"/>
            <ac:spMk id="58" creationId="{82095FCE-EF05-4443-B97A-85DEE3A5CA17}"/>
          </ac:spMkLst>
        </pc:spChg>
        <pc:spChg chg="add">
          <ac:chgData name="TAGAMI KOTO" userId="S::g2047351@cc.kyoto-su.ac.jp::87ca38dd-e432-4f39-a9a2-fd92ff758e8e" providerId="AD" clId="Web-{CF5CC490-DDC4-EF6A-719D-705C5336E726}" dt="2022-10-24T00:58:29.027" v="21"/>
          <ac:spMkLst>
            <pc:docMk/>
            <pc:sldMk cId="333778777" sldId="263"/>
            <ac:spMk id="59" creationId="{F04E4CBA-303B-48BD-8451-C2701CB0EEBF}"/>
          </ac:spMkLst>
        </pc:spChg>
        <pc:spChg chg="add">
          <ac:chgData name="TAGAMI KOTO" userId="S::g2047351@cc.kyoto-su.ac.jp::87ca38dd-e432-4f39-a9a2-fd92ff758e8e" providerId="AD" clId="Web-{CF5CC490-DDC4-EF6A-719D-705C5336E726}" dt="2022-10-24T00:58:29.027" v="21"/>
          <ac:spMkLst>
            <pc:docMk/>
            <pc:sldMk cId="333778777" sldId="263"/>
            <ac:spMk id="60" creationId="{CA00AE6B-AA30-4CF8-BA6F-339B780AD76C}"/>
          </ac:spMkLst>
        </pc:spChg>
        <pc:grpChg chg="add del">
          <ac:chgData name="TAGAMI KOTO" userId="S::g2047351@cc.kyoto-su.ac.jp::87ca38dd-e432-4f39-a9a2-fd92ff758e8e" providerId="AD" clId="Web-{CF5CC490-DDC4-EF6A-719D-705C5336E726}" dt="2022-10-24T00:57:16.603" v="16"/>
          <ac:grpSpMkLst>
            <pc:docMk/>
            <pc:sldMk cId="333778777" sldId="263"/>
            <ac:grpSpMk id="17" creationId="{BA0F670A-357E-4650-B3D2-E810BD17A0C9}"/>
          </ac:grpSpMkLst>
        </pc:grpChg>
        <pc:grpChg chg="add del">
          <ac:chgData name="TAGAMI KOTO" userId="S::g2047351@cc.kyoto-su.ac.jp::87ca38dd-e432-4f39-a9a2-fd92ff758e8e" providerId="AD" clId="Web-{CF5CC490-DDC4-EF6A-719D-705C5336E726}" dt="2022-10-24T00:57:16.587" v="15"/>
          <ac:grpSpMkLst>
            <pc:docMk/>
            <pc:sldMk cId="333778777" sldId="263"/>
            <ac:grpSpMk id="25" creationId="{B58FB4AD-41E6-47ED-BDA3-A923E30D3741}"/>
          </ac:grpSpMkLst>
        </pc:grpChg>
        <pc:grpChg chg="add del">
          <ac:chgData name="TAGAMI KOTO" userId="S::g2047351@cc.kyoto-su.ac.jp::87ca38dd-e432-4f39-a9a2-fd92ff758e8e" providerId="AD" clId="Web-{CF5CC490-DDC4-EF6A-719D-705C5336E726}" dt="2022-10-24T00:57:16.587" v="15"/>
          <ac:grpSpMkLst>
            <pc:docMk/>
            <pc:sldMk cId="333778777" sldId="263"/>
            <ac:grpSpMk id="29" creationId="{74F4E70D-A4C9-44E3-A00A-F3AD121AC194}"/>
          </ac:grpSpMkLst>
        </pc:grpChg>
        <pc:grpChg chg="add del">
          <ac:chgData name="TAGAMI KOTO" userId="S::g2047351@cc.kyoto-su.ac.jp::87ca38dd-e432-4f39-a9a2-fd92ff758e8e" providerId="AD" clId="Web-{CF5CC490-DDC4-EF6A-719D-705C5336E726}" dt="2022-10-24T00:57:16.587" v="15"/>
          <ac:grpSpMkLst>
            <pc:docMk/>
            <pc:sldMk cId="333778777" sldId="263"/>
            <ac:grpSpMk id="33" creationId="{E27AF472-EAE3-4572-AB69-B92BD10DBC6D}"/>
          </ac:grpSpMkLst>
        </pc:grpChg>
        <pc:grpChg chg="add del">
          <ac:chgData name="TAGAMI KOTO" userId="S::g2047351@cc.kyoto-su.ac.jp::87ca38dd-e432-4f39-a9a2-fd92ff758e8e" providerId="AD" clId="Web-{CF5CC490-DDC4-EF6A-719D-705C5336E726}" dt="2022-10-24T00:58:29.027" v="21"/>
          <ac:grpSpMkLst>
            <pc:docMk/>
            <pc:sldMk cId="333778777" sldId="263"/>
            <ac:grpSpMk id="44" creationId="{07EAA094-9CF6-4695-958A-33D9BCAA9474}"/>
          </ac:grpSpMkLst>
        </pc:grpChg>
        <pc:grpChg chg="add del">
          <ac:chgData name="TAGAMI KOTO" userId="S::g2047351@cc.kyoto-su.ac.jp::87ca38dd-e432-4f39-a9a2-fd92ff758e8e" providerId="AD" clId="Web-{CF5CC490-DDC4-EF6A-719D-705C5336E726}" dt="2022-10-24T00:58:29.011" v="20"/>
          <ac:grpSpMkLst>
            <pc:docMk/>
            <pc:sldMk cId="333778777" sldId="263"/>
            <ac:grpSpMk id="52" creationId="{BA0F670A-357E-4650-B3D2-E810BD17A0C9}"/>
          </ac:grpSpMkLst>
        </pc:grpChg>
        <pc:picChg chg="add mod ord">
          <ac:chgData name="TAGAMI KOTO" userId="S::g2047351@cc.kyoto-su.ac.jp::87ca38dd-e432-4f39-a9a2-fd92ff758e8e" providerId="AD" clId="Web-{CF5CC490-DDC4-EF6A-719D-705C5336E726}" dt="2022-10-24T00:58:29.027" v="21"/>
          <ac:picMkLst>
            <pc:docMk/>
            <pc:sldMk cId="333778777" sldId="263"/>
            <ac:picMk id="4" creationId="{3DD24189-8F38-C54A-CCB1-18998653772D}"/>
          </ac:picMkLst>
        </pc:picChg>
        <pc:picChg chg="add mod ord">
          <ac:chgData name="TAGAMI KOTO" userId="S::g2047351@cc.kyoto-su.ac.jp::87ca38dd-e432-4f39-a9a2-fd92ff758e8e" providerId="AD" clId="Web-{CF5CC490-DDC4-EF6A-719D-705C5336E726}" dt="2022-10-24T00:58:29.027" v="21"/>
          <ac:picMkLst>
            <pc:docMk/>
            <pc:sldMk cId="333778777" sldId="263"/>
            <ac:picMk id="5" creationId="{FD0E47AC-59CF-EF83-F8A7-ED1674C2B3E9}"/>
          </ac:picMkLst>
        </pc:picChg>
      </pc:sldChg>
      <pc:sldChg chg="addSp delSp modSp mod setBg">
        <pc:chgData name="TAGAMI KOTO" userId="S::g2047351@cc.kyoto-su.ac.jp::87ca38dd-e432-4f39-a9a2-fd92ff758e8e" providerId="AD" clId="Web-{CF5CC490-DDC4-EF6A-719D-705C5336E726}" dt="2022-10-24T02:51:20.942" v="189" actId="20577"/>
        <pc:sldMkLst>
          <pc:docMk/>
          <pc:sldMk cId="2444961670" sldId="264"/>
        </pc:sldMkLst>
        <pc:spChg chg="mod">
          <ac:chgData name="TAGAMI KOTO" userId="S::g2047351@cc.kyoto-su.ac.jp::87ca38dd-e432-4f39-a9a2-fd92ff758e8e" providerId="AD" clId="Web-{CF5CC490-DDC4-EF6A-719D-705C5336E726}" dt="2022-10-24T02:51:20.942" v="189" actId="20577"/>
          <ac:spMkLst>
            <pc:docMk/>
            <pc:sldMk cId="2444961670" sldId="264"/>
            <ac:spMk id="2" creationId="{151A4A1C-67C4-0D9D-CC4D-2206A67A2019}"/>
          </ac:spMkLst>
        </pc:spChg>
        <pc:spChg chg="del mod">
          <ac:chgData name="TAGAMI KOTO" userId="S::g2047351@cc.kyoto-su.ac.jp::87ca38dd-e432-4f39-a9a2-fd92ff758e8e" providerId="AD" clId="Web-{CF5CC490-DDC4-EF6A-719D-705C5336E726}" dt="2022-10-24T00:50:40.683" v="6"/>
          <ac:spMkLst>
            <pc:docMk/>
            <pc:sldMk cId="2444961670" sldId="264"/>
            <ac:spMk id="3" creationId="{82FD63D8-DFB2-7EF1-9175-13D74CDCE826}"/>
          </ac:spMkLst>
        </pc:spChg>
        <pc:spChg chg="add">
          <ac:chgData name="TAGAMI KOTO" userId="S::g2047351@cc.kyoto-su.ac.jp::87ca38dd-e432-4f39-a9a2-fd92ff758e8e" providerId="AD" clId="Web-{CF5CC490-DDC4-EF6A-719D-705C5336E726}" dt="2022-10-24T00:49:55.604" v="0"/>
          <ac:spMkLst>
            <pc:docMk/>
            <pc:sldMk cId="2444961670" sldId="264"/>
            <ac:spMk id="9" creationId="{2B566528-1B12-4246-9431-5C2D7D081168}"/>
          </ac:spMkLst>
        </pc:spChg>
        <pc:grpChg chg="add">
          <ac:chgData name="TAGAMI KOTO" userId="S::g2047351@cc.kyoto-su.ac.jp::87ca38dd-e432-4f39-a9a2-fd92ff758e8e" providerId="AD" clId="Web-{CF5CC490-DDC4-EF6A-719D-705C5336E726}" dt="2022-10-24T00:49:55.604" v="0"/>
          <ac:grpSpMkLst>
            <pc:docMk/>
            <pc:sldMk cId="2444961670" sldId="264"/>
            <ac:grpSpMk id="11" creationId="{828A5161-06F1-46CF-8AD7-844680A59E13}"/>
          </ac:grpSpMkLst>
        </pc:grpChg>
        <pc:grpChg chg="add">
          <ac:chgData name="TAGAMI KOTO" userId="S::g2047351@cc.kyoto-su.ac.jp::87ca38dd-e432-4f39-a9a2-fd92ff758e8e" providerId="AD" clId="Web-{CF5CC490-DDC4-EF6A-719D-705C5336E726}" dt="2022-10-24T00:49:55.604" v="0"/>
          <ac:grpSpMkLst>
            <pc:docMk/>
            <pc:sldMk cId="2444961670" sldId="264"/>
            <ac:grpSpMk id="15" creationId="{5995D10D-E9C9-47DB-AE7E-801FEF38F5C9}"/>
          </ac:grpSpMkLst>
        </pc:grpChg>
        <pc:graphicFrameChg chg="add modGraphic">
          <ac:chgData name="TAGAMI KOTO" userId="S::g2047351@cc.kyoto-su.ac.jp::87ca38dd-e432-4f39-a9a2-fd92ff758e8e" providerId="AD" clId="Web-{CF5CC490-DDC4-EF6A-719D-705C5336E726}" dt="2022-10-24T01:36:03.602" v="156" actId="20577"/>
          <ac:graphicFrameMkLst>
            <pc:docMk/>
            <pc:sldMk cId="2444961670" sldId="264"/>
            <ac:graphicFrameMk id="19" creationId="{E7E741AA-EA45-E0FB-03E1-DDBD8DD2F77F}"/>
          </ac:graphicFrameMkLst>
        </pc:graphicFrameChg>
        <pc:picChg chg="mod">
          <ac:chgData name="TAGAMI KOTO" userId="S::g2047351@cc.kyoto-su.ac.jp::87ca38dd-e432-4f39-a9a2-fd92ff758e8e" providerId="AD" clId="Web-{CF5CC490-DDC4-EF6A-719D-705C5336E726}" dt="2022-10-24T00:49:55.604" v="0"/>
          <ac:picMkLst>
            <pc:docMk/>
            <pc:sldMk cId="2444961670" sldId="264"/>
            <ac:picMk id="4" creationId="{9FEFF607-4518-24B5-0FAD-D012E666323A}"/>
          </ac:picMkLst>
        </pc:picChg>
      </pc:sldChg>
      <pc:sldChg chg="addSp modSp mod setBg">
        <pc:chgData name="TAGAMI KOTO" userId="S::g2047351@cc.kyoto-su.ac.jp::87ca38dd-e432-4f39-a9a2-fd92ff758e8e" providerId="AD" clId="Web-{CF5CC490-DDC4-EF6A-719D-705C5336E726}" dt="2022-10-24T01:07:08.263" v="56" actId="1076"/>
        <pc:sldMkLst>
          <pc:docMk/>
          <pc:sldMk cId="1132815142" sldId="269"/>
        </pc:sldMkLst>
        <pc:spChg chg="mod">
          <ac:chgData name="TAGAMI KOTO" userId="S::g2047351@cc.kyoto-su.ac.jp::87ca38dd-e432-4f39-a9a2-fd92ff758e8e" providerId="AD" clId="Web-{CF5CC490-DDC4-EF6A-719D-705C5336E726}" dt="2022-10-24T01:06:03.870" v="44" actId="20577"/>
          <ac:spMkLst>
            <pc:docMk/>
            <pc:sldMk cId="1132815142" sldId="269"/>
            <ac:spMk id="2" creationId="{34167253-3561-DFA9-8558-79B70F10E022}"/>
          </ac:spMkLst>
        </pc:spChg>
        <pc:spChg chg="mod">
          <ac:chgData name="TAGAMI KOTO" userId="S::g2047351@cc.kyoto-su.ac.jp::87ca38dd-e432-4f39-a9a2-fd92ff758e8e" providerId="AD" clId="Web-{CF5CC490-DDC4-EF6A-719D-705C5336E726}" dt="2022-10-24T01:07:08.263" v="56" actId="1076"/>
          <ac:spMkLst>
            <pc:docMk/>
            <pc:sldMk cId="1132815142" sldId="269"/>
            <ac:spMk id="3" creationId="{FCC2C6AA-4B22-D8D5-E3DC-E6180FC37393}"/>
          </ac:spMkLst>
        </pc:spChg>
        <pc:spChg chg="add">
          <ac:chgData name="TAGAMI KOTO" userId="S::g2047351@cc.kyoto-su.ac.jp::87ca38dd-e432-4f39-a9a2-fd92ff758e8e" providerId="AD" clId="Web-{CF5CC490-DDC4-EF6A-719D-705C5336E726}" dt="2022-10-24T01:05:28.041" v="42"/>
          <ac:spMkLst>
            <pc:docMk/>
            <pc:sldMk cId="1132815142" sldId="269"/>
            <ac:spMk id="9" creationId="{3CD9DF72-87A3-404E-A828-84CBF11A8303}"/>
          </ac:spMkLst>
        </pc:spChg>
        <pc:picChg chg="add mod ord">
          <ac:chgData name="TAGAMI KOTO" userId="S::g2047351@cc.kyoto-su.ac.jp::87ca38dd-e432-4f39-a9a2-fd92ff758e8e" providerId="AD" clId="Web-{CF5CC490-DDC4-EF6A-719D-705C5336E726}" dt="2022-10-24T01:05:28.041" v="42"/>
          <ac:picMkLst>
            <pc:docMk/>
            <pc:sldMk cId="1132815142" sldId="269"/>
            <ac:picMk id="4" creationId="{2C2A61AB-B2E5-6848-8360-F92E34908B18}"/>
          </ac:picMkLst>
        </pc:picChg>
        <pc:cxnChg chg="add">
          <ac:chgData name="TAGAMI KOTO" userId="S::g2047351@cc.kyoto-su.ac.jp::87ca38dd-e432-4f39-a9a2-fd92ff758e8e" providerId="AD" clId="Web-{CF5CC490-DDC4-EF6A-719D-705C5336E726}" dt="2022-10-24T01:05:28.041" v="42"/>
          <ac:cxnSpMkLst>
            <pc:docMk/>
            <pc:sldMk cId="1132815142" sldId="269"/>
            <ac:cxnSpMk id="11" creationId="{20E3A342-4D61-4E3F-AF90-1AB42AEB96CC}"/>
          </ac:cxnSpMkLst>
        </pc:cxnChg>
      </pc:sldChg>
      <pc:sldChg chg="addSp delSp modSp mod setBg">
        <pc:chgData name="TAGAMI KOTO" userId="S::g2047351@cc.kyoto-su.ac.jp::87ca38dd-e432-4f39-a9a2-fd92ff758e8e" providerId="AD" clId="Web-{CF5CC490-DDC4-EF6A-719D-705C5336E726}" dt="2022-10-24T01:37:10.604" v="166" actId="20577"/>
        <pc:sldMkLst>
          <pc:docMk/>
          <pc:sldMk cId="3798615391" sldId="270"/>
        </pc:sldMkLst>
        <pc:spChg chg="mod">
          <ac:chgData name="TAGAMI KOTO" userId="S::g2047351@cc.kyoto-su.ac.jp::87ca38dd-e432-4f39-a9a2-fd92ff758e8e" providerId="AD" clId="Web-{CF5CC490-DDC4-EF6A-719D-705C5336E726}" dt="2022-10-24T01:15:19.201" v="82"/>
          <ac:spMkLst>
            <pc:docMk/>
            <pc:sldMk cId="3798615391" sldId="270"/>
            <ac:spMk id="2" creationId="{145DA614-FEDF-9321-A666-75BED65077F4}"/>
          </ac:spMkLst>
        </pc:spChg>
        <pc:spChg chg="mod">
          <ac:chgData name="TAGAMI KOTO" userId="S::g2047351@cc.kyoto-su.ac.jp::87ca38dd-e432-4f39-a9a2-fd92ff758e8e" providerId="AD" clId="Web-{CF5CC490-DDC4-EF6A-719D-705C5336E726}" dt="2022-10-24T01:37:10.604" v="166" actId="20577"/>
          <ac:spMkLst>
            <pc:docMk/>
            <pc:sldMk cId="3798615391" sldId="270"/>
            <ac:spMk id="3" creationId="{36C79683-B379-74DC-BA84-02DB6973A226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12:52.024" v="61"/>
          <ac:spMkLst>
            <pc:docMk/>
            <pc:sldMk cId="3798615391" sldId="270"/>
            <ac:spMk id="10" creationId="{2CB962CF-61A3-4EF9-94F6-7C59B0329524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13:08.088" v="63"/>
          <ac:spMkLst>
            <pc:docMk/>
            <pc:sldMk cId="3798615391" sldId="270"/>
            <ac:spMk id="12" creationId="{3FCFB1DE-0B7E-48CC-BA90-B2AB0889F9D6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13:08.088" v="63"/>
          <ac:spMkLst>
            <pc:docMk/>
            <pc:sldMk cId="3798615391" sldId="270"/>
            <ac:spMk id="13" creationId="{352BEC0E-22F8-46D0-9632-375DB541B06C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13:27.510" v="67"/>
          <ac:spMkLst>
            <pc:docMk/>
            <pc:sldMk cId="3798615391" sldId="270"/>
            <ac:spMk id="14" creationId="{62677C27-4325-4BE2-B2C9-B721DA9E3CD4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13:11.588" v="65"/>
          <ac:spMkLst>
            <pc:docMk/>
            <pc:sldMk cId="3798615391" sldId="270"/>
            <ac:spMk id="15" creationId="{AAAE94E3-A7DB-4868-B1E3-E49703488BBC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13:11.588" v="65"/>
          <ac:spMkLst>
            <pc:docMk/>
            <pc:sldMk cId="3798615391" sldId="270"/>
            <ac:spMk id="16" creationId="{3873B707-463F-40B0-8227-E8CC6C67EB25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13:11.588" v="65"/>
          <ac:spMkLst>
            <pc:docMk/>
            <pc:sldMk cId="3798615391" sldId="270"/>
            <ac:spMk id="18" creationId="{C13237C8-E62C-4F0D-A318-BD6FB6C2D138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13:11.588" v="65"/>
          <ac:spMkLst>
            <pc:docMk/>
            <pc:sldMk cId="3798615391" sldId="270"/>
            <ac:spMk id="20" creationId="{19C9EAEA-39D0-4B0E-A0EB-51E7B26740B1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13:11.588" v="65"/>
          <ac:spMkLst>
            <pc:docMk/>
            <pc:sldMk cId="3798615391" sldId="270"/>
            <ac:spMk id="22" creationId="{8CB5D2D7-DF65-4E86-BFBA-FFB9B5ACEB64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13:27.510" v="67"/>
          <ac:spMkLst>
            <pc:docMk/>
            <pc:sldMk cId="3798615391" sldId="270"/>
            <ac:spMk id="24" creationId="{B5DAA40F-4F28-4316-934E-C55D7C3AA018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13:27.510" v="67"/>
          <ac:spMkLst>
            <pc:docMk/>
            <pc:sldMk cId="3798615391" sldId="270"/>
            <ac:spMk id="25" creationId="{F6D467C8-A8E0-468B-B88D-9CEEE37BFC59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15:19.201" v="82"/>
          <ac:spMkLst>
            <pc:docMk/>
            <pc:sldMk cId="3798615391" sldId="270"/>
            <ac:spMk id="27" creationId="{46A9B1A4-1855-4EE1-8807-C8B5D08C5FBA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15:19.201" v="82"/>
          <ac:spMkLst>
            <pc:docMk/>
            <pc:sldMk cId="3798615391" sldId="270"/>
            <ac:spMk id="31" creationId="{8C4F1A0C-BD28-4977-9745-E2A4FB752792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15:19.201" v="82"/>
          <ac:spMkLst>
            <pc:docMk/>
            <pc:sldMk cId="3798615391" sldId="270"/>
            <ac:spMk id="32" creationId="{2AD292BD-58D8-4261-AD54-80C939F13300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15:19.170" v="81"/>
          <ac:spMkLst>
            <pc:docMk/>
            <pc:sldMk cId="3798615391" sldId="270"/>
            <ac:spMk id="37" creationId="{D2B783EE-0239-4717-BBEA-8C9EAC61C824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15:19.170" v="81"/>
          <ac:spMkLst>
            <pc:docMk/>
            <pc:sldMk cId="3798615391" sldId="270"/>
            <ac:spMk id="39" creationId="{A7B99495-F43F-4D80-A44F-2CB4764EB90B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15:19.170" v="81"/>
          <ac:spMkLst>
            <pc:docMk/>
            <pc:sldMk cId="3798615391" sldId="270"/>
            <ac:spMk id="41" creationId="{70BEB1E7-2F88-40BC-B73D-42E5B6F80BFC}"/>
          </ac:spMkLst>
        </pc:spChg>
        <pc:spChg chg="add">
          <ac:chgData name="TAGAMI KOTO" userId="S::g2047351@cc.kyoto-su.ac.jp::87ca38dd-e432-4f39-a9a2-fd92ff758e8e" providerId="AD" clId="Web-{CF5CC490-DDC4-EF6A-719D-705C5336E726}" dt="2022-10-24T01:15:19.201" v="82"/>
          <ac:spMkLst>
            <pc:docMk/>
            <pc:sldMk cId="3798615391" sldId="270"/>
            <ac:spMk id="43" creationId="{196DE3D2-178D-4017-842D-87C88CE92E13}"/>
          </ac:spMkLst>
        </pc:spChg>
        <pc:spChg chg="add">
          <ac:chgData name="TAGAMI KOTO" userId="S::g2047351@cc.kyoto-su.ac.jp::87ca38dd-e432-4f39-a9a2-fd92ff758e8e" providerId="AD" clId="Web-{CF5CC490-DDC4-EF6A-719D-705C5336E726}" dt="2022-10-24T01:15:19.201" v="82"/>
          <ac:spMkLst>
            <pc:docMk/>
            <pc:sldMk cId="3798615391" sldId="270"/>
            <ac:spMk id="44" creationId="{C9B9F33B-F0CC-4410-85D0-1B957DF4351C}"/>
          </ac:spMkLst>
        </pc:spChg>
        <pc:spChg chg="add">
          <ac:chgData name="TAGAMI KOTO" userId="S::g2047351@cc.kyoto-su.ac.jp::87ca38dd-e432-4f39-a9a2-fd92ff758e8e" providerId="AD" clId="Web-{CF5CC490-DDC4-EF6A-719D-705C5336E726}" dt="2022-10-24T01:15:19.201" v="82"/>
          <ac:spMkLst>
            <pc:docMk/>
            <pc:sldMk cId="3798615391" sldId="270"/>
            <ac:spMk id="46" creationId="{55CB1B7E-4B0B-4E99-9560-9667270DA7A6}"/>
          </ac:spMkLst>
        </pc:spChg>
        <pc:spChg chg="add">
          <ac:chgData name="TAGAMI KOTO" userId="S::g2047351@cc.kyoto-su.ac.jp::87ca38dd-e432-4f39-a9a2-fd92ff758e8e" providerId="AD" clId="Web-{CF5CC490-DDC4-EF6A-719D-705C5336E726}" dt="2022-10-24T01:15:19.201" v="82"/>
          <ac:spMkLst>
            <pc:docMk/>
            <pc:sldMk cId="3798615391" sldId="270"/>
            <ac:spMk id="47" creationId="{034ACCCC-54D4-4F78-9B85-4A34FEBAA995}"/>
          </ac:spMkLst>
        </pc:spChg>
        <pc:spChg chg="add">
          <ac:chgData name="TAGAMI KOTO" userId="S::g2047351@cc.kyoto-su.ac.jp::87ca38dd-e432-4f39-a9a2-fd92ff758e8e" providerId="AD" clId="Web-{CF5CC490-DDC4-EF6A-719D-705C5336E726}" dt="2022-10-24T01:15:19.201" v="82"/>
          <ac:spMkLst>
            <pc:docMk/>
            <pc:sldMk cId="3798615391" sldId="270"/>
            <ac:spMk id="48" creationId="{C924DBCE-E731-4B22-8181-A39C1D86276C}"/>
          </ac:spMkLst>
        </pc:spChg>
        <pc:spChg chg="add">
          <ac:chgData name="TAGAMI KOTO" userId="S::g2047351@cc.kyoto-su.ac.jp::87ca38dd-e432-4f39-a9a2-fd92ff758e8e" providerId="AD" clId="Web-{CF5CC490-DDC4-EF6A-719D-705C5336E726}" dt="2022-10-24T01:15:19.201" v="82"/>
          <ac:spMkLst>
            <pc:docMk/>
            <pc:sldMk cId="3798615391" sldId="270"/>
            <ac:spMk id="49" creationId="{72413CFE-8B8A-45C9-B7BA-CF49986D4818}"/>
          </ac:spMkLst>
        </pc:spChg>
        <pc:grpChg chg="add del">
          <ac:chgData name="TAGAMI KOTO" userId="S::g2047351@cc.kyoto-su.ac.jp::87ca38dd-e432-4f39-a9a2-fd92ff758e8e" providerId="AD" clId="Web-{CF5CC490-DDC4-EF6A-719D-705C5336E726}" dt="2022-10-24T01:13:11.588" v="65"/>
          <ac:grpSpMkLst>
            <pc:docMk/>
            <pc:sldMk cId="3798615391" sldId="270"/>
            <ac:grpSpMk id="17" creationId="{1DE889C7-FAD6-4397-98E2-05D503484459}"/>
          </ac:grpSpMkLst>
        </pc:grpChg>
        <pc:grpChg chg="add del">
          <ac:chgData name="TAGAMI KOTO" userId="S::g2047351@cc.kyoto-su.ac.jp::87ca38dd-e432-4f39-a9a2-fd92ff758e8e" providerId="AD" clId="Web-{CF5CC490-DDC4-EF6A-719D-705C5336E726}" dt="2022-10-24T01:15:19.201" v="82"/>
          <ac:grpSpMkLst>
            <pc:docMk/>
            <pc:sldMk cId="3798615391" sldId="270"/>
            <ac:grpSpMk id="28" creationId="{EBAD34AF-5414-49A5-AB75-F1CA854B3094}"/>
          </ac:grpSpMkLst>
        </pc:grpChg>
        <pc:picChg chg="add mod ord">
          <ac:chgData name="TAGAMI KOTO" userId="S::g2047351@cc.kyoto-su.ac.jp::87ca38dd-e432-4f39-a9a2-fd92ff758e8e" providerId="AD" clId="Web-{CF5CC490-DDC4-EF6A-719D-705C5336E726}" dt="2022-10-24T01:15:19.201" v="82"/>
          <ac:picMkLst>
            <pc:docMk/>
            <pc:sldMk cId="3798615391" sldId="270"/>
            <ac:picMk id="4" creationId="{051EDBE2-E6EE-5D32-C5EF-35683A545F87}"/>
          </ac:picMkLst>
        </pc:picChg>
        <pc:picChg chg="add mod ord">
          <ac:chgData name="TAGAMI KOTO" userId="S::g2047351@cc.kyoto-su.ac.jp::87ca38dd-e432-4f39-a9a2-fd92ff758e8e" providerId="AD" clId="Web-{CF5CC490-DDC4-EF6A-719D-705C5336E726}" dt="2022-10-24T01:15:19.201" v="82"/>
          <ac:picMkLst>
            <pc:docMk/>
            <pc:sldMk cId="3798615391" sldId="270"/>
            <ac:picMk id="5" creationId="{6A3380CA-D865-47B3-1D2F-AB07F49533DB}"/>
          </ac:picMkLst>
        </pc:picChg>
        <pc:cxnChg chg="add">
          <ac:chgData name="TAGAMI KOTO" userId="S::g2047351@cc.kyoto-su.ac.jp::87ca38dd-e432-4f39-a9a2-fd92ff758e8e" providerId="AD" clId="Web-{CF5CC490-DDC4-EF6A-719D-705C5336E726}" dt="2022-10-24T01:15:19.201" v="82"/>
          <ac:cxnSpMkLst>
            <pc:docMk/>
            <pc:sldMk cId="3798615391" sldId="270"/>
            <ac:cxnSpMk id="45" creationId="{43621FD4-D14D-45D5-9A57-9A2DE5EA59C0}"/>
          </ac:cxnSpMkLst>
        </pc:cxnChg>
      </pc:sldChg>
      <pc:sldChg chg="addSp delSp modSp mod setBg">
        <pc:chgData name="TAGAMI KOTO" userId="S::g2047351@cc.kyoto-su.ac.jp::87ca38dd-e432-4f39-a9a2-fd92ff758e8e" providerId="AD" clId="Web-{CF5CC490-DDC4-EF6A-719D-705C5336E726}" dt="2022-10-24T01:24:56.611" v="130" actId="20577"/>
        <pc:sldMkLst>
          <pc:docMk/>
          <pc:sldMk cId="3165363411" sldId="271"/>
        </pc:sldMkLst>
        <pc:spChg chg="mod">
          <ac:chgData name="TAGAMI KOTO" userId="S::g2047351@cc.kyoto-su.ac.jp::87ca38dd-e432-4f39-a9a2-fd92ff758e8e" providerId="AD" clId="Web-{CF5CC490-DDC4-EF6A-719D-705C5336E726}" dt="2022-10-24T01:24:56.611" v="130" actId="20577"/>
          <ac:spMkLst>
            <pc:docMk/>
            <pc:sldMk cId="3165363411" sldId="271"/>
            <ac:spMk id="2" creationId="{0C424888-54A4-F76D-1065-7626FD7F1F82}"/>
          </ac:spMkLst>
        </pc:spChg>
        <pc:spChg chg="mod ord">
          <ac:chgData name="TAGAMI KOTO" userId="S::g2047351@cc.kyoto-su.ac.jp::87ca38dd-e432-4f39-a9a2-fd92ff758e8e" providerId="AD" clId="Web-{CF5CC490-DDC4-EF6A-719D-705C5336E726}" dt="2022-10-24T01:24:41.236" v="128" actId="1076"/>
          <ac:spMkLst>
            <pc:docMk/>
            <pc:sldMk cId="3165363411" sldId="271"/>
            <ac:spMk id="3" creationId="{CE1E40F5-C648-CC56-677D-49885A746CF1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21:44.995" v="109"/>
          <ac:spMkLst>
            <pc:docMk/>
            <pc:sldMk cId="3165363411" sldId="271"/>
            <ac:spMk id="9" creationId="{80DF40B2-80F7-4E71-B46C-284163F3654A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22:05.371" v="111"/>
          <ac:spMkLst>
            <pc:docMk/>
            <pc:sldMk cId="3165363411" sldId="271"/>
            <ac:spMk id="11" creationId="{B3437C99-FC8E-4311-B48A-F0C4C329B154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22:05.371" v="111"/>
          <ac:spMkLst>
            <pc:docMk/>
            <pc:sldMk cId="3165363411" sldId="271"/>
            <ac:spMk id="12" creationId="{9F79630B-0F0B-446E-A637-38FA8F61D10E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23:36.311" v="115"/>
          <ac:spMkLst>
            <pc:docMk/>
            <pc:sldMk cId="3165363411" sldId="271"/>
            <ac:spMk id="14" creationId="{7B831B6F-405A-4B47-B9BB-5CA88F285844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23:36.311" v="115"/>
          <ac:spMkLst>
            <pc:docMk/>
            <pc:sldMk cId="3165363411" sldId="271"/>
            <ac:spMk id="15" creationId="{953EE71A-6488-4203-A7C4-77102FD0DCCA}"/>
          </ac:spMkLst>
        </pc:spChg>
        <pc:spChg chg="add">
          <ac:chgData name="TAGAMI KOTO" userId="S::g2047351@cc.kyoto-su.ac.jp::87ca38dd-e432-4f39-a9a2-fd92ff758e8e" providerId="AD" clId="Web-{CF5CC490-DDC4-EF6A-719D-705C5336E726}" dt="2022-10-24T01:23:36.311" v="115"/>
          <ac:spMkLst>
            <pc:docMk/>
            <pc:sldMk cId="3165363411" sldId="271"/>
            <ac:spMk id="20" creationId="{9CE0A68D-28EF-49D9-B84B-5DAB38714976}"/>
          </ac:spMkLst>
        </pc:spChg>
        <pc:spChg chg="add">
          <ac:chgData name="TAGAMI KOTO" userId="S::g2047351@cc.kyoto-su.ac.jp::87ca38dd-e432-4f39-a9a2-fd92ff758e8e" providerId="AD" clId="Web-{CF5CC490-DDC4-EF6A-719D-705C5336E726}" dt="2022-10-24T01:23:36.311" v="115"/>
          <ac:spMkLst>
            <pc:docMk/>
            <pc:sldMk cId="3165363411" sldId="271"/>
            <ac:spMk id="22" creationId="{1FA0C3DC-24DE-44E3-9D41-CAA5F3B20751}"/>
          </ac:spMkLst>
        </pc:spChg>
        <pc:picChg chg="add mod">
          <ac:chgData name="TAGAMI KOTO" userId="S::g2047351@cc.kyoto-su.ac.jp::87ca38dd-e432-4f39-a9a2-fd92ff758e8e" providerId="AD" clId="Web-{CF5CC490-DDC4-EF6A-719D-705C5336E726}" dt="2022-10-24T01:23:36.311" v="115"/>
          <ac:picMkLst>
            <pc:docMk/>
            <pc:sldMk cId="3165363411" sldId="271"/>
            <ac:picMk id="4" creationId="{44517A82-38F4-DA39-A660-C380945B57BE}"/>
          </ac:picMkLst>
        </pc:picChg>
      </pc:sldChg>
      <pc:sldChg chg="addSp delSp modSp mod setBg addAnim delAnim modAnim setClrOvrMap">
        <pc:chgData name="TAGAMI KOTO" userId="S::g2047351@cc.kyoto-su.ac.jp::87ca38dd-e432-4f39-a9a2-fd92ff758e8e" providerId="AD" clId="Web-{CF5CC490-DDC4-EF6A-719D-705C5336E726}" dt="2022-10-24T01:34:52.365" v="154"/>
        <pc:sldMkLst>
          <pc:docMk/>
          <pc:sldMk cId="28615534" sldId="272"/>
        </pc:sldMkLst>
        <pc:spChg chg="mod ord">
          <ac:chgData name="TAGAMI KOTO" userId="S::g2047351@cc.kyoto-su.ac.jp::87ca38dd-e432-4f39-a9a2-fd92ff758e8e" providerId="AD" clId="Web-{CF5CC490-DDC4-EF6A-719D-705C5336E726}" dt="2022-10-24T01:31:40.031" v="153" actId="14100"/>
          <ac:spMkLst>
            <pc:docMk/>
            <pc:sldMk cId="28615534" sldId="272"/>
            <ac:spMk id="2" creationId="{0E890986-4E1C-2D9A-B5C0-A3F25F796337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28:25.102" v="137"/>
          <ac:spMkLst>
            <pc:docMk/>
            <pc:sldMk cId="28615534" sldId="272"/>
            <ac:spMk id="8" creationId="{C7D023E4-8DE1-436E-9847-ED6A4B4B04FD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30:31.075" v="146"/>
          <ac:spMkLst>
            <pc:docMk/>
            <pc:sldMk cId="28615534" sldId="272"/>
            <ac:spMk id="11" creationId="{37C89E4B-3C9F-44B9-8B86-D9E3D112D8EC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28:25.102" v="137"/>
          <ac:spMkLst>
            <pc:docMk/>
            <pc:sldMk cId="28615534" sldId="272"/>
            <ac:spMk id="14" creationId="{145B2F28-3A18-4BC2-8E92-9AF66F147CBA}"/>
          </ac:spMkLst>
        </pc:spChg>
        <pc:spChg chg="add">
          <ac:chgData name="TAGAMI KOTO" userId="S::g2047351@cc.kyoto-su.ac.jp::87ca38dd-e432-4f39-a9a2-fd92ff758e8e" providerId="AD" clId="Web-{CF5CC490-DDC4-EF6A-719D-705C5336E726}" dt="2022-10-24T01:30:31.091" v="147"/>
          <ac:spMkLst>
            <pc:docMk/>
            <pc:sldMk cId="28615534" sldId="272"/>
            <ac:spMk id="17" creationId="{6F40FBDA-CEB1-40F0-9AB9-BD9C402D70FE}"/>
          </ac:spMkLst>
        </pc:spChg>
        <pc:spChg chg="add">
          <ac:chgData name="TAGAMI KOTO" userId="S::g2047351@cc.kyoto-su.ac.jp::87ca38dd-e432-4f39-a9a2-fd92ff758e8e" providerId="AD" clId="Web-{CF5CC490-DDC4-EF6A-719D-705C5336E726}" dt="2022-10-24T01:30:31.091" v="147"/>
          <ac:spMkLst>
            <pc:docMk/>
            <pc:sldMk cId="28615534" sldId="272"/>
            <ac:spMk id="18" creationId="{0344D4FE-ABEF-4230-9E4E-AD5782FC78AC}"/>
          </ac:spMkLst>
        </pc:spChg>
        <pc:spChg chg="add">
          <ac:chgData name="TAGAMI KOTO" userId="S::g2047351@cc.kyoto-su.ac.jp::87ca38dd-e432-4f39-a9a2-fd92ff758e8e" providerId="AD" clId="Web-{CF5CC490-DDC4-EF6A-719D-705C5336E726}" dt="2022-10-24T01:30:31.091" v="147"/>
          <ac:spMkLst>
            <pc:docMk/>
            <pc:sldMk cId="28615534" sldId="272"/>
            <ac:spMk id="19" creationId="{9325F979-D3F9-4926-81B7-7ACCB31A501B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28:25.071" v="136"/>
          <ac:spMkLst>
            <pc:docMk/>
            <pc:sldMk cId="28615534" sldId="272"/>
            <ac:spMk id="28" creationId="{04A130CA-991E-4C92-A494-EB7D8666EFED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28:25.071" v="136"/>
          <ac:spMkLst>
            <pc:docMk/>
            <pc:sldMk cId="28615534" sldId="272"/>
            <ac:spMk id="30" creationId="{FC3C749F-9A26-4B1E-BC2E-572D03DF9593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28:25.071" v="136"/>
          <ac:spMkLst>
            <pc:docMk/>
            <pc:sldMk cId="28615534" sldId="272"/>
            <ac:spMk id="32" creationId="{F98D51C6-1188-49B8-B829-31D2C2813F10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28:25.071" v="136"/>
          <ac:spMkLst>
            <pc:docMk/>
            <pc:sldMk cId="28615534" sldId="272"/>
            <ac:spMk id="34" creationId="{456BA586-8922-4113-BD35-BBF1EB1A1F42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28:25.071" v="136"/>
          <ac:spMkLst>
            <pc:docMk/>
            <pc:sldMk cId="28615534" sldId="272"/>
            <ac:spMk id="36" creationId="{B497CCB5-5FC2-473C-AFCC-2430CEF1DF71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28:25.071" v="136"/>
          <ac:spMkLst>
            <pc:docMk/>
            <pc:sldMk cId="28615534" sldId="272"/>
            <ac:spMk id="38" creationId="{599C8C75-BFDF-44E7-A028-EEB5EDD58817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29:53.777" v="142"/>
          <ac:spMkLst>
            <pc:docMk/>
            <pc:sldMk cId="28615534" sldId="272"/>
            <ac:spMk id="40" creationId="{22A397E7-BF60-45B2-84C7-B074B76C37A7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29:53.777" v="142"/>
          <ac:spMkLst>
            <pc:docMk/>
            <pc:sldMk cId="28615534" sldId="272"/>
            <ac:spMk id="41" creationId="{890DEF05-784E-4B61-89E4-04C4ECF4E5A0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29:53.777" v="141"/>
          <ac:spMkLst>
            <pc:docMk/>
            <pc:sldMk cId="28615534" sldId="272"/>
            <ac:spMk id="47" creationId="{73C994B4-9721-4148-9EEC-6793CECDE8DD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29:53.777" v="141"/>
          <ac:spMkLst>
            <pc:docMk/>
            <pc:sldMk cId="28615534" sldId="272"/>
            <ac:spMk id="49" creationId="{F9D95E49-763A-4886-B038-82F734740554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29:53.777" v="141"/>
          <ac:spMkLst>
            <pc:docMk/>
            <pc:sldMk cId="28615534" sldId="272"/>
            <ac:spMk id="51" creationId="{6D658554-4CC1-4559-9C7C-D3377794A39C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1:29:53.777" v="141"/>
          <ac:spMkLst>
            <pc:docMk/>
            <pc:sldMk cId="28615534" sldId="272"/>
            <ac:spMk id="53" creationId="{1D443019-571F-4479-AFDB-8DBAEC50576F}"/>
          </ac:spMkLst>
        </pc:spChg>
        <pc:grpChg chg="add del">
          <ac:chgData name="TAGAMI KOTO" userId="S::g2047351@cc.kyoto-su.ac.jp::87ca38dd-e432-4f39-a9a2-fd92ff758e8e" providerId="AD" clId="Web-{CF5CC490-DDC4-EF6A-719D-705C5336E726}" dt="2022-10-24T01:28:25.102" v="137"/>
          <ac:grpSpMkLst>
            <pc:docMk/>
            <pc:sldMk cId="28615534" sldId="272"/>
            <ac:grpSpMk id="10" creationId="{81CC5389-CB4A-43B7-9A0E-5447CE0BC294}"/>
          </ac:grpSpMkLst>
        </pc:grpChg>
        <pc:grpChg chg="add del">
          <ac:chgData name="TAGAMI KOTO" userId="S::g2047351@cc.kyoto-su.ac.jp::87ca38dd-e432-4f39-a9a2-fd92ff758e8e" providerId="AD" clId="Web-{CF5CC490-DDC4-EF6A-719D-705C5336E726}" dt="2022-10-24T01:28:25.102" v="137"/>
          <ac:grpSpMkLst>
            <pc:docMk/>
            <pc:sldMk cId="28615534" sldId="272"/>
            <ac:grpSpMk id="16" creationId="{FA65A26F-1F64-451C-BFA2-F92410951FA3}"/>
          </ac:grpSpMkLst>
        </pc:grpChg>
        <pc:picChg chg="add del mod">
          <ac:chgData name="TAGAMI KOTO" userId="S::g2047351@cc.kyoto-su.ac.jp::87ca38dd-e432-4f39-a9a2-fd92ff758e8e" providerId="AD" clId="Web-{CF5CC490-DDC4-EF6A-719D-705C5336E726}" dt="2022-10-24T01:27:53.273" v="133"/>
          <ac:picMkLst>
            <pc:docMk/>
            <pc:sldMk cId="28615534" sldId="272"/>
            <ac:picMk id="3" creationId="{FCC186E3-CFCD-7492-FFDD-21093B852C6A}"/>
          </ac:picMkLst>
        </pc:picChg>
        <pc:picChg chg="add del mod">
          <ac:chgData name="TAGAMI KOTO" userId="S::g2047351@cc.kyoto-su.ac.jp::87ca38dd-e432-4f39-a9a2-fd92ff758e8e" providerId="AD" clId="Web-{CF5CC490-DDC4-EF6A-719D-705C5336E726}" dt="2022-10-24T01:29:11.791" v="138"/>
          <ac:picMkLst>
            <pc:docMk/>
            <pc:sldMk cId="28615534" sldId="272"/>
            <ac:picMk id="4" creationId="{868DFFC7-7843-2D1F-E3BD-0D7A5AD2E889}"/>
          </ac:picMkLst>
        </pc:picChg>
        <pc:picChg chg="add del mod">
          <ac:chgData name="TAGAMI KOTO" userId="S::g2047351@cc.kyoto-su.ac.jp::87ca38dd-e432-4f39-a9a2-fd92ff758e8e" providerId="AD" clId="Web-{CF5CC490-DDC4-EF6A-719D-705C5336E726}" dt="2022-10-24T01:30:13.559" v="143"/>
          <ac:picMkLst>
            <pc:docMk/>
            <pc:sldMk cId="28615534" sldId="272"/>
            <ac:picMk id="5" creationId="{BC839BF1-8ACD-69D3-0DAB-95A58EA87576}"/>
          </ac:picMkLst>
        </pc:picChg>
        <pc:picChg chg="add mod">
          <ac:chgData name="TAGAMI KOTO" userId="S::g2047351@cc.kyoto-su.ac.jp::87ca38dd-e432-4f39-a9a2-fd92ff758e8e" providerId="AD" clId="Web-{CF5CC490-DDC4-EF6A-719D-705C5336E726}" dt="2022-10-24T01:30:31.091" v="147"/>
          <ac:picMkLst>
            <pc:docMk/>
            <pc:sldMk cId="28615534" sldId="272"/>
            <ac:picMk id="6" creationId="{1532B406-8BBF-A26F-D7C4-65F7107B175F}"/>
          </ac:picMkLst>
        </pc:picChg>
        <pc:cxnChg chg="add del">
          <ac:chgData name="TAGAMI KOTO" userId="S::g2047351@cc.kyoto-su.ac.jp::87ca38dd-e432-4f39-a9a2-fd92ff758e8e" providerId="AD" clId="Web-{CF5CC490-DDC4-EF6A-719D-705C5336E726}" dt="2022-10-24T01:30:31.075" v="146"/>
          <ac:cxnSpMkLst>
            <pc:docMk/>
            <pc:sldMk cId="28615534" sldId="272"/>
            <ac:cxnSpMk id="13" creationId="{AA2EAA10-076F-46BD-8F0F-B9A2FB77A85C}"/>
          </ac:cxnSpMkLst>
        </pc:cxnChg>
        <pc:cxnChg chg="add del">
          <ac:chgData name="TAGAMI KOTO" userId="S::g2047351@cc.kyoto-su.ac.jp::87ca38dd-e432-4f39-a9a2-fd92ff758e8e" providerId="AD" clId="Web-{CF5CC490-DDC4-EF6A-719D-705C5336E726}" dt="2022-10-24T01:30:31.075" v="146"/>
          <ac:cxnSpMkLst>
            <pc:docMk/>
            <pc:sldMk cId="28615534" sldId="272"/>
            <ac:cxnSpMk id="15" creationId="{D891E407-403B-4764-86C9-33A56D3BCAA3}"/>
          </ac:cxnSpMkLst>
        </pc:cxnChg>
        <pc:cxnChg chg="add del">
          <ac:chgData name="TAGAMI KOTO" userId="S::g2047351@cc.kyoto-su.ac.jp::87ca38dd-e432-4f39-a9a2-fd92ff758e8e" providerId="AD" clId="Web-{CF5CC490-DDC4-EF6A-719D-705C5336E726}" dt="2022-10-24T01:29:53.777" v="142"/>
          <ac:cxnSpMkLst>
            <pc:docMk/>
            <pc:sldMk cId="28615534" sldId="272"/>
            <ac:cxnSpMk id="42" creationId="{C41BAEC7-F7B0-4224-8B18-8F74B7D87F0B}"/>
          </ac:cxnSpMkLst>
        </pc:cxnChg>
        <pc:cxnChg chg="add del">
          <ac:chgData name="TAGAMI KOTO" userId="S::g2047351@cc.kyoto-su.ac.jp::87ca38dd-e432-4f39-a9a2-fd92ff758e8e" providerId="AD" clId="Web-{CF5CC490-DDC4-EF6A-719D-705C5336E726}" dt="2022-10-24T01:29:53.777" v="141"/>
          <ac:cxnSpMkLst>
            <pc:docMk/>
            <pc:sldMk cId="28615534" sldId="272"/>
            <ac:cxnSpMk id="55" creationId="{3EFADC67-92A1-44FB-8691-D8CD71A21EFA}"/>
          </ac:cxnSpMkLst>
        </pc:cxnChg>
        <pc:cxnChg chg="add del">
          <ac:chgData name="TAGAMI KOTO" userId="S::g2047351@cc.kyoto-su.ac.jp::87ca38dd-e432-4f39-a9a2-fd92ff758e8e" providerId="AD" clId="Web-{CF5CC490-DDC4-EF6A-719D-705C5336E726}" dt="2022-10-24T01:29:53.777" v="141"/>
          <ac:cxnSpMkLst>
            <pc:docMk/>
            <pc:sldMk cId="28615534" sldId="272"/>
            <ac:cxnSpMk id="57" creationId="{EE9C6408-AA0E-411D-A5D2-E5F13306F898}"/>
          </ac:cxnSpMkLst>
        </pc:cxnChg>
      </pc:sldChg>
      <pc:sldChg chg="addSp delSp modSp new mod setBg">
        <pc:chgData name="TAGAMI KOTO" userId="S::g2047351@cc.kyoto-su.ac.jp::87ca38dd-e432-4f39-a9a2-fd92ff758e8e" providerId="AD" clId="Web-{CF5CC490-DDC4-EF6A-719D-705C5336E726}" dt="2022-10-24T03:49:20.140" v="199" actId="14100"/>
        <pc:sldMkLst>
          <pc:docMk/>
          <pc:sldMk cId="1199593484" sldId="276"/>
        </pc:sldMkLst>
        <pc:spChg chg="mod ord">
          <ac:chgData name="TAGAMI KOTO" userId="S::g2047351@cc.kyoto-su.ac.jp::87ca38dd-e432-4f39-a9a2-fd92ff758e8e" providerId="AD" clId="Web-{CF5CC490-DDC4-EF6A-719D-705C5336E726}" dt="2022-10-24T03:48:55.171" v="193"/>
          <ac:spMkLst>
            <pc:docMk/>
            <pc:sldMk cId="1199593484" sldId="276"/>
            <ac:spMk id="2" creationId="{E5D5E8F3-D323-CCB6-668D-CC0A53CF4457}"/>
          </ac:spMkLst>
        </pc:spChg>
        <pc:spChg chg="del">
          <ac:chgData name="TAGAMI KOTO" userId="S::g2047351@cc.kyoto-su.ac.jp::87ca38dd-e432-4f39-a9a2-fd92ff758e8e" providerId="AD" clId="Web-{CF5CC490-DDC4-EF6A-719D-705C5336E726}" dt="2022-10-24T03:48:46.265" v="191"/>
          <ac:spMkLst>
            <pc:docMk/>
            <pc:sldMk cId="1199593484" sldId="276"/>
            <ac:spMk id="3" creationId="{BF33188D-F57E-AC04-BB4B-F40C46F9BFB4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3:48:55.171" v="193"/>
          <ac:spMkLst>
            <pc:docMk/>
            <pc:sldMk cId="1199593484" sldId="276"/>
            <ac:spMk id="8" creationId="{E90EE687-F540-FB6E-14D8-7441BD070650}"/>
          </ac:spMkLst>
        </pc:spChg>
        <pc:spChg chg="add del">
          <ac:chgData name="TAGAMI KOTO" userId="S::g2047351@cc.kyoto-su.ac.jp::87ca38dd-e432-4f39-a9a2-fd92ff758e8e" providerId="AD" clId="Web-{CF5CC490-DDC4-EF6A-719D-705C5336E726}" dt="2022-10-24T03:48:55.171" v="193"/>
          <ac:spMkLst>
            <pc:docMk/>
            <pc:sldMk cId="1199593484" sldId="276"/>
            <ac:spMk id="11" creationId="{3CD9DF72-87A3-404E-A828-84CBF11A8303}"/>
          </ac:spMkLst>
        </pc:spChg>
        <pc:picChg chg="add mod ord">
          <ac:chgData name="TAGAMI KOTO" userId="S::g2047351@cc.kyoto-su.ac.jp::87ca38dd-e432-4f39-a9a2-fd92ff758e8e" providerId="AD" clId="Web-{CF5CC490-DDC4-EF6A-719D-705C5336E726}" dt="2022-10-24T03:49:20.140" v="199" actId="14100"/>
          <ac:picMkLst>
            <pc:docMk/>
            <pc:sldMk cId="1199593484" sldId="276"/>
            <ac:picMk id="4" creationId="{C1A60B37-D669-3819-574F-7034D9915ABE}"/>
          </ac:picMkLst>
        </pc:picChg>
        <pc:cxnChg chg="add del">
          <ac:chgData name="TAGAMI KOTO" userId="S::g2047351@cc.kyoto-su.ac.jp::87ca38dd-e432-4f39-a9a2-fd92ff758e8e" providerId="AD" clId="Web-{CF5CC490-DDC4-EF6A-719D-705C5336E726}" dt="2022-10-24T03:48:55.171" v="193"/>
          <ac:cxnSpMkLst>
            <pc:docMk/>
            <pc:sldMk cId="1199593484" sldId="276"/>
            <ac:cxnSpMk id="13" creationId="{20E3A342-4D61-4E3F-AF90-1AB42AEB96CC}"/>
          </ac:cxnSpMkLst>
        </pc:cxnChg>
      </pc:sldChg>
    </pc:docChg>
  </pc:docChgLst>
  <pc:docChgLst>
    <pc:chgData name="TAGAMI KOTO" userId="87ca38dd-e432-4f39-a9a2-fd92ff758e8e" providerId="ADAL" clId="{49D19C48-A613-4E80-9AAC-C71DA76E771E}"/>
    <pc:docChg chg="custSel addSld modSld">
      <pc:chgData name="TAGAMI KOTO" userId="87ca38dd-e432-4f39-a9a2-fd92ff758e8e" providerId="ADAL" clId="{49D19C48-A613-4E80-9AAC-C71DA76E771E}" dt="2022-10-24T00:46:11.172" v="1426" actId="1076"/>
      <pc:docMkLst>
        <pc:docMk/>
      </pc:docMkLst>
      <pc:sldChg chg="modSp new mod">
        <pc:chgData name="TAGAMI KOTO" userId="87ca38dd-e432-4f39-a9a2-fd92ff758e8e" providerId="ADAL" clId="{49D19C48-A613-4E80-9AAC-C71DA76E771E}" dt="2022-10-23T07:17:23.367" v="359" actId="20577"/>
        <pc:sldMkLst>
          <pc:docMk/>
          <pc:sldMk cId="333778777" sldId="263"/>
        </pc:sldMkLst>
        <pc:spChg chg="mod">
          <ac:chgData name="TAGAMI KOTO" userId="87ca38dd-e432-4f39-a9a2-fd92ff758e8e" providerId="ADAL" clId="{49D19C48-A613-4E80-9AAC-C71DA76E771E}" dt="2022-10-22T21:24:17.291" v="15" actId="313"/>
          <ac:spMkLst>
            <pc:docMk/>
            <pc:sldMk cId="333778777" sldId="263"/>
            <ac:spMk id="2" creationId="{E02E85D4-C9DA-5320-60D7-56155203EF96}"/>
          </ac:spMkLst>
        </pc:spChg>
        <pc:spChg chg="mod">
          <ac:chgData name="TAGAMI KOTO" userId="87ca38dd-e432-4f39-a9a2-fd92ff758e8e" providerId="ADAL" clId="{49D19C48-A613-4E80-9AAC-C71DA76E771E}" dt="2022-10-23T07:17:23.367" v="359" actId="20577"/>
          <ac:spMkLst>
            <pc:docMk/>
            <pc:sldMk cId="333778777" sldId="263"/>
            <ac:spMk id="3" creationId="{2F43DF4D-D0A3-3554-6768-B0D7DD4858B0}"/>
          </ac:spMkLst>
        </pc:spChg>
      </pc:sldChg>
      <pc:sldChg chg="addSp modSp new mod">
        <pc:chgData name="TAGAMI KOTO" userId="87ca38dd-e432-4f39-a9a2-fd92ff758e8e" providerId="ADAL" clId="{49D19C48-A613-4E80-9AAC-C71DA76E771E}" dt="2022-10-24T00:46:11.172" v="1426" actId="1076"/>
        <pc:sldMkLst>
          <pc:docMk/>
          <pc:sldMk cId="2444961670" sldId="264"/>
        </pc:sldMkLst>
        <pc:spChg chg="mod">
          <ac:chgData name="TAGAMI KOTO" userId="87ca38dd-e432-4f39-a9a2-fd92ff758e8e" providerId="ADAL" clId="{49D19C48-A613-4E80-9AAC-C71DA76E771E}" dt="2022-10-23T07:18:02.850" v="400" actId="20577"/>
          <ac:spMkLst>
            <pc:docMk/>
            <pc:sldMk cId="2444961670" sldId="264"/>
            <ac:spMk id="2" creationId="{151A4A1C-67C4-0D9D-CC4D-2206A67A2019}"/>
          </ac:spMkLst>
        </pc:spChg>
        <pc:spChg chg="mod">
          <ac:chgData name="TAGAMI KOTO" userId="87ca38dd-e432-4f39-a9a2-fd92ff758e8e" providerId="ADAL" clId="{49D19C48-A613-4E80-9AAC-C71DA76E771E}" dt="2022-10-23T07:22:07.213" v="674" actId="20577"/>
          <ac:spMkLst>
            <pc:docMk/>
            <pc:sldMk cId="2444961670" sldId="264"/>
            <ac:spMk id="3" creationId="{82FD63D8-DFB2-7EF1-9175-13D74CDCE826}"/>
          </ac:spMkLst>
        </pc:spChg>
        <pc:picChg chg="add mod">
          <ac:chgData name="TAGAMI KOTO" userId="87ca38dd-e432-4f39-a9a2-fd92ff758e8e" providerId="ADAL" clId="{49D19C48-A613-4E80-9AAC-C71DA76E771E}" dt="2022-10-24T00:46:11.172" v="1426" actId="1076"/>
          <ac:picMkLst>
            <pc:docMk/>
            <pc:sldMk cId="2444961670" sldId="264"/>
            <ac:picMk id="4" creationId="{9FEFF607-4518-24B5-0FAD-D012E666323A}"/>
          </ac:picMkLst>
        </pc:picChg>
      </pc:sldChg>
      <pc:sldChg chg="modSp new mod">
        <pc:chgData name="TAGAMI KOTO" userId="87ca38dd-e432-4f39-a9a2-fd92ff758e8e" providerId="ADAL" clId="{49D19C48-A613-4E80-9AAC-C71DA76E771E}" dt="2022-10-23T08:14:20.625" v="921" actId="20577"/>
        <pc:sldMkLst>
          <pc:docMk/>
          <pc:sldMk cId="1132815142" sldId="269"/>
        </pc:sldMkLst>
        <pc:spChg chg="mod">
          <ac:chgData name="TAGAMI KOTO" userId="87ca38dd-e432-4f39-a9a2-fd92ff758e8e" providerId="ADAL" clId="{49D19C48-A613-4E80-9AAC-C71DA76E771E}" dt="2022-10-23T07:39:16.903" v="705" actId="313"/>
          <ac:spMkLst>
            <pc:docMk/>
            <pc:sldMk cId="1132815142" sldId="269"/>
            <ac:spMk id="2" creationId="{34167253-3561-DFA9-8558-79B70F10E022}"/>
          </ac:spMkLst>
        </pc:spChg>
        <pc:spChg chg="mod">
          <ac:chgData name="TAGAMI KOTO" userId="87ca38dd-e432-4f39-a9a2-fd92ff758e8e" providerId="ADAL" clId="{49D19C48-A613-4E80-9AAC-C71DA76E771E}" dt="2022-10-23T08:14:20.625" v="921" actId="20577"/>
          <ac:spMkLst>
            <pc:docMk/>
            <pc:sldMk cId="1132815142" sldId="269"/>
            <ac:spMk id="3" creationId="{FCC2C6AA-4B22-D8D5-E3DC-E6180FC37393}"/>
          </ac:spMkLst>
        </pc:spChg>
      </pc:sldChg>
      <pc:sldChg chg="modSp new mod">
        <pc:chgData name="TAGAMI KOTO" userId="87ca38dd-e432-4f39-a9a2-fd92ff758e8e" providerId="ADAL" clId="{49D19C48-A613-4E80-9AAC-C71DA76E771E}" dt="2022-10-23T08:43:38.195" v="1392" actId="5793"/>
        <pc:sldMkLst>
          <pc:docMk/>
          <pc:sldMk cId="3798615391" sldId="270"/>
        </pc:sldMkLst>
        <pc:spChg chg="mod">
          <ac:chgData name="TAGAMI KOTO" userId="87ca38dd-e432-4f39-a9a2-fd92ff758e8e" providerId="ADAL" clId="{49D19C48-A613-4E80-9AAC-C71DA76E771E}" dt="2022-10-23T08:07:23.346" v="804" actId="5793"/>
          <ac:spMkLst>
            <pc:docMk/>
            <pc:sldMk cId="3798615391" sldId="270"/>
            <ac:spMk id="2" creationId="{145DA614-FEDF-9321-A666-75BED65077F4}"/>
          </ac:spMkLst>
        </pc:spChg>
        <pc:spChg chg="mod">
          <ac:chgData name="TAGAMI KOTO" userId="87ca38dd-e432-4f39-a9a2-fd92ff758e8e" providerId="ADAL" clId="{49D19C48-A613-4E80-9AAC-C71DA76E771E}" dt="2022-10-23T08:43:38.195" v="1392" actId="5793"/>
          <ac:spMkLst>
            <pc:docMk/>
            <pc:sldMk cId="3798615391" sldId="270"/>
            <ac:spMk id="3" creationId="{36C79683-B379-74DC-BA84-02DB6973A226}"/>
          </ac:spMkLst>
        </pc:spChg>
      </pc:sldChg>
      <pc:sldChg chg="modSp new mod">
        <pc:chgData name="TAGAMI KOTO" userId="87ca38dd-e432-4f39-a9a2-fd92ff758e8e" providerId="ADAL" clId="{49D19C48-A613-4E80-9AAC-C71DA76E771E}" dt="2022-10-23T08:34:32.058" v="1131" actId="20577"/>
        <pc:sldMkLst>
          <pc:docMk/>
          <pc:sldMk cId="3165363411" sldId="271"/>
        </pc:sldMkLst>
        <pc:spChg chg="mod">
          <ac:chgData name="TAGAMI KOTO" userId="87ca38dd-e432-4f39-a9a2-fd92ff758e8e" providerId="ADAL" clId="{49D19C48-A613-4E80-9AAC-C71DA76E771E}" dt="2022-10-23T08:30:26.358" v="943" actId="20577"/>
          <ac:spMkLst>
            <pc:docMk/>
            <pc:sldMk cId="3165363411" sldId="271"/>
            <ac:spMk id="2" creationId="{0C424888-54A4-F76D-1065-7626FD7F1F82}"/>
          </ac:spMkLst>
        </pc:spChg>
        <pc:spChg chg="mod">
          <ac:chgData name="TAGAMI KOTO" userId="87ca38dd-e432-4f39-a9a2-fd92ff758e8e" providerId="ADAL" clId="{49D19C48-A613-4E80-9AAC-C71DA76E771E}" dt="2022-10-23T08:34:32.058" v="1131" actId="20577"/>
          <ac:spMkLst>
            <pc:docMk/>
            <pc:sldMk cId="3165363411" sldId="271"/>
            <ac:spMk id="3" creationId="{CE1E40F5-C648-CC56-677D-49885A746CF1}"/>
          </ac:spMkLst>
        </pc:spChg>
      </pc:sldChg>
      <pc:sldChg chg="modSp new mod">
        <pc:chgData name="TAGAMI KOTO" userId="87ca38dd-e432-4f39-a9a2-fd92ff758e8e" providerId="ADAL" clId="{49D19C48-A613-4E80-9AAC-C71DA76E771E}" dt="2022-10-23T08:44:04.389" v="1422" actId="20577"/>
        <pc:sldMkLst>
          <pc:docMk/>
          <pc:sldMk cId="28615534" sldId="272"/>
        </pc:sldMkLst>
        <pc:spChg chg="mod">
          <ac:chgData name="TAGAMI KOTO" userId="87ca38dd-e432-4f39-a9a2-fd92ff758e8e" providerId="ADAL" clId="{49D19C48-A613-4E80-9AAC-C71DA76E771E}" dt="2022-10-23T08:44:04.389" v="1422" actId="20577"/>
          <ac:spMkLst>
            <pc:docMk/>
            <pc:sldMk cId="28615534" sldId="272"/>
            <ac:spMk id="2" creationId="{0E890986-4E1C-2D9A-B5C0-A3F25F796337}"/>
          </ac:spMkLst>
        </pc:spChg>
      </pc:sldChg>
    </pc:docChg>
  </pc:docChgLst>
  <pc:docChgLst>
    <pc:chgData name="AOYAMA MADOKA" userId="S::g2146036@cc.kyoto-su.ac.jp::359c3ec6-5fc3-42cb-b22a-18f03ff30344" providerId="AD" clId="Web-{F31DF7D5-AB2C-1C1D-7778-80EEDCE0FCD9}"/>
    <pc:docChg chg="addSld modSld">
      <pc:chgData name="AOYAMA MADOKA" userId="S::g2146036@cc.kyoto-su.ac.jp::359c3ec6-5fc3-42cb-b22a-18f03ff30344" providerId="AD" clId="Web-{F31DF7D5-AB2C-1C1D-7778-80EEDCE0FCD9}" dt="2022-10-22T21:50:56.252" v="1161" actId="20577"/>
      <pc:docMkLst>
        <pc:docMk/>
      </pc:docMkLst>
      <pc:sldChg chg="addSp delSp modSp mod setBg addAnim">
        <pc:chgData name="AOYAMA MADOKA" userId="S::g2146036@cc.kyoto-su.ac.jp::359c3ec6-5fc3-42cb-b22a-18f03ff30344" providerId="AD" clId="Web-{F31DF7D5-AB2C-1C1D-7778-80EEDCE0FCD9}" dt="2022-10-22T20:26:30.213" v="63"/>
        <pc:sldMkLst>
          <pc:docMk/>
          <pc:sldMk cId="2128380218" sldId="256"/>
        </pc:sldMkLst>
        <pc:spChg chg="mod">
          <ac:chgData name="AOYAMA MADOKA" userId="S::g2146036@cc.kyoto-su.ac.jp::359c3ec6-5fc3-42cb-b22a-18f03ff30344" providerId="AD" clId="Web-{F31DF7D5-AB2C-1C1D-7778-80EEDCE0FCD9}" dt="2022-10-22T20:26:30.213" v="61"/>
          <ac:spMkLst>
            <pc:docMk/>
            <pc:sldMk cId="2128380218" sldId="256"/>
            <ac:spMk id="2" creationId="{00000000-0000-0000-0000-000000000000}"/>
          </ac:spMkLst>
        </pc:spChg>
        <pc:spChg chg="mod">
          <ac:chgData name="AOYAMA MADOKA" userId="S::g2146036@cc.kyoto-su.ac.jp::359c3ec6-5fc3-42cb-b22a-18f03ff30344" providerId="AD" clId="Web-{F31DF7D5-AB2C-1C1D-7778-80EEDCE0FCD9}" dt="2022-10-22T20:26:30.213" v="61"/>
          <ac:spMkLst>
            <pc:docMk/>
            <pc:sldMk cId="2128380218" sldId="256"/>
            <ac:spMk id="3" creationId="{00000000-0000-0000-0000-000000000000}"/>
          </ac:spMkLst>
        </pc:spChg>
        <pc:spChg chg="add del">
          <ac:chgData name="AOYAMA MADOKA" userId="S::g2146036@cc.kyoto-su.ac.jp::359c3ec6-5fc3-42cb-b22a-18f03ff30344" providerId="AD" clId="Web-{F31DF7D5-AB2C-1C1D-7778-80EEDCE0FCD9}" dt="2022-10-22T20:26:30.213" v="60"/>
          <ac:spMkLst>
            <pc:docMk/>
            <pc:sldMk cId="2128380218" sldId="256"/>
            <ac:spMk id="9" creationId="{C1DD1A8A-57D5-4A81-AD04-532B043C5611}"/>
          </ac:spMkLst>
        </pc:spChg>
        <pc:spChg chg="add del">
          <ac:chgData name="AOYAMA MADOKA" userId="S::g2146036@cc.kyoto-su.ac.jp::359c3ec6-5fc3-42cb-b22a-18f03ff30344" providerId="AD" clId="Web-{F31DF7D5-AB2C-1C1D-7778-80EEDCE0FCD9}" dt="2022-10-22T20:26:30.213" v="60"/>
          <ac:spMkLst>
            <pc:docMk/>
            <pc:sldMk cId="2128380218" sldId="256"/>
            <ac:spMk id="11" creationId="{007891EC-4501-44ED-A8C8-B11B6DB767AB}"/>
          </ac:spMkLst>
        </pc:spChg>
        <pc:spChg chg="add">
          <ac:chgData name="AOYAMA MADOKA" userId="S::g2146036@cc.kyoto-su.ac.jp::359c3ec6-5fc3-42cb-b22a-18f03ff30344" providerId="AD" clId="Web-{F31DF7D5-AB2C-1C1D-7778-80EEDCE0FCD9}" dt="2022-10-22T20:26:30.213" v="61"/>
          <ac:spMkLst>
            <pc:docMk/>
            <pc:sldMk cId="2128380218" sldId="256"/>
            <ac:spMk id="13" creationId="{87CC2527-562A-4F69-B487-4371E5B243E7}"/>
          </ac:spMkLst>
        </pc:spChg>
        <pc:picChg chg="add mod ord">
          <ac:chgData name="AOYAMA MADOKA" userId="S::g2146036@cc.kyoto-su.ac.jp::359c3ec6-5fc3-42cb-b22a-18f03ff30344" providerId="AD" clId="Web-{F31DF7D5-AB2C-1C1D-7778-80EEDCE0FCD9}" dt="2022-10-22T20:26:30.213" v="61"/>
          <ac:picMkLst>
            <pc:docMk/>
            <pc:sldMk cId="2128380218" sldId="256"/>
            <ac:picMk id="4" creationId="{6149A6B8-BE91-6B17-9BC5-5D68ED53B6E3}"/>
          </ac:picMkLst>
        </pc:picChg>
        <pc:cxnChg chg="add">
          <ac:chgData name="AOYAMA MADOKA" userId="S::g2146036@cc.kyoto-su.ac.jp::359c3ec6-5fc3-42cb-b22a-18f03ff30344" providerId="AD" clId="Web-{F31DF7D5-AB2C-1C1D-7778-80EEDCE0FCD9}" dt="2022-10-22T20:26:30.213" v="61"/>
          <ac:cxnSpMkLst>
            <pc:docMk/>
            <pc:sldMk cId="2128380218" sldId="256"/>
            <ac:cxnSpMk id="14" creationId="{BCDAEC91-5BCE-4B55-9CC0-43EF94CB734B}"/>
          </ac:cxnSpMkLst>
        </pc:cxnChg>
      </pc:sldChg>
      <pc:sldChg chg="modSp">
        <pc:chgData name="AOYAMA MADOKA" userId="S::g2146036@cc.kyoto-su.ac.jp::359c3ec6-5fc3-42cb-b22a-18f03ff30344" providerId="AD" clId="Web-{F31DF7D5-AB2C-1C1D-7778-80EEDCE0FCD9}" dt="2022-10-22T20:24:31.725" v="56" actId="20577"/>
        <pc:sldMkLst>
          <pc:docMk/>
          <pc:sldMk cId="3188419478" sldId="257"/>
        </pc:sldMkLst>
        <pc:spChg chg="mod">
          <ac:chgData name="AOYAMA MADOKA" userId="S::g2146036@cc.kyoto-su.ac.jp::359c3ec6-5fc3-42cb-b22a-18f03ff30344" providerId="AD" clId="Web-{F31DF7D5-AB2C-1C1D-7778-80EEDCE0FCD9}" dt="2022-10-22T20:24:31.725" v="56" actId="20577"/>
          <ac:spMkLst>
            <pc:docMk/>
            <pc:sldMk cId="3188419478" sldId="257"/>
            <ac:spMk id="3" creationId="{B55EC7BD-51D7-D418-18D7-CDC87B5B09A9}"/>
          </ac:spMkLst>
        </pc:spChg>
      </pc:sldChg>
      <pc:sldChg chg="addSp delSp modSp mod setBg">
        <pc:chgData name="AOYAMA MADOKA" userId="S::g2146036@cc.kyoto-su.ac.jp::359c3ec6-5fc3-42cb-b22a-18f03ff30344" providerId="AD" clId="Web-{F31DF7D5-AB2C-1C1D-7778-80EEDCE0FCD9}" dt="2022-10-22T21:13:24.873" v="371" actId="20577"/>
        <pc:sldMkLst>
          <pc:docMk/>
          <pc:sldMk cId="4136735290" sldId="258"/>
        </pc:sldMkLst>
        <pc:spChg chg="mod">
          <ac:chgData name="AOYAMA MADOKA" userId="S::g2146036@cc.kyoto-su.ac.jp::359c3ec6-5fc3-42cb-b22a-18f03ff30344" providerId="AD" clId="Web-{F31DF7D5-AB2C-1C1D-7778-80EEDCE0FCD9}" dt="2022-10-22T21:13:24.873" v="371" actId="20577"/>
          <ac:spMkLst>
            <pc:docMk/>
            <pc:sldMk cId="4136735290" sldId="258"/>
            <ac:spMk id="2" creationId="{0E905A29-D51D-7569-C8FF-88F47009678C}"/>
          </ac:spMkLst>
        </pc:spChg>
        <pc:spChg chg="del mod">
          <ac:chgData name="AOYAMA MADOKA" userId="S::g2146036@cc.kyoto-su.ac.jp::359c3ec6-5fc3-42cb-b22a-18f03ff30344" providerId="AD" clId="Web-{F31DF7D5-AB2C-1C1D-7778-80EEDCE0FCD9}" dt="2022-10-22T20:36:05.791" v="94"/>
          <ac:spMkLst>
            <pc:docMk/>
            <pc:sldMk cId="4136735290" sldId="258"/>
            <ac:spMk id="3" creationId="{202D24BA-99CE-0D2C-513A-7454E03B26AA}"/>
          </ac:spMkLst>
        </pc:spChg>
        <pc:spChg chg="add">
          <ac:chgData name="AOYAMA MADOKA" userId="S::g2146036@cc.kyoto-su.ac.jp::359c3ec6-5fc3-42cb-b22a-18f03ff30344" providerId="AD" clId="Web-{F31DF7D5-AB2C-1C1D-7778-80EEDCE0FCD9}" dt="2022-10-22T20:36:05.791" v="94"/>
          <ac:spMkLst>
            <pc:docMk/>
            <pc:sldMk cId="4136735290" sldId="258"/>
            <ac:spMk id="9" creationId="{35DB3719-6FDC-4E5D-891D-FF40B7300F64}"/>
          </ac:spMkLst>
        </pc:spChg>
        <pc:spChg chg="add">
          <ac:chgData name="AOYAMA MADOKA" userId="S::g2146036@cc.kyoto-su.ac.jp::359c3ec6-5fc3-42cb-b22a-18f03ff30344" providerId="AD" clId="Web-{F31DF7D5-AB2C-1C1D-7778-80EEDCE0FCD9}" dt="2022-10-22T20:36:05.791" v="94"/>
          <ac:spMkLst>
            <pc:docMk/>
            <pc:sldMk cId="4136735290" sldId="258"/>
            <ac:spMk id="11" creationId="{E0CBAC23-2E3F-4A90-BA59-F8299F6A5439}"/>
          </ac:spMkLst>
        </pc:spChg>
        <pc:spChg chg="add del mod">
          <ac:chgData name="AOYAMA MADOKA" userId="S::g2146036@cc.kyoto-su.ac.jp::359c3ec6-5fc3-42cb-b22a-18f03ff30344" providerId="AD" clId="Web-{F31DF7D5-AB2C-1C1D-7778-80EEDCE0FCD9}" dt="2022-10-22T20:37:23.817" v="98"/>
          <ac:spMkLst>
            <pc:docMk/>
            <pc:sldMk cId="4136735290" sldId="258"/>
            <ac:spMk id="29" creationId="{822025F2-127B-5F66-CA28-F776E1CC987B}"/>
          </ac:spMkLst>
        </pc:spChg>
        <pc:graphicFrameChg chg="add del mod modGraphic">
          <ac:chgData name="AOYAMA MADOKA" userId="S::g2146036@cc.kyoto-su.ac.jp::359c3ec6-5fc3-42cb-b22a-18f03ff30344" providerId="AD" clId="Web-{F31DF7D5-AB2C-1C1D-7778-80EEDCE0FCD9}" dt="2022-10-22T20:42:51.867" v="137" actId="20577"/>
          <ac:graphicFrameMkLst>
            <pc:docMk/>
            <pc:sldMk cId="4136735290" sldId="258"/>
            <ac:graphicFrameMk id="5" creationId="{6E782C24-12A6-AEA6-199F-2AED88C69C14}"/>
          </ac:graphicFrameMkLst>
        </pc:graphicFrameChg>
      </pc:sldChg>
      <pc:sldChg chg="addSp delSp modSp mod setBg">
        <pc:chgData name="AOYAMA MADOKA" userId="S::g2146036@cc.kyoto-su.ac.jp::359c3ec6-5fc3-42cb-b22a-18f03ff30344" providerId="AD" clId="Web-{F31DF7D5-AB2C-1C1D-7778-80EEDCE0FCD9}" dt="2022-10-22T21:39:53.246" v="1156" actId="20577"/>
        <pc:sldMkLst>
          <pc:docMk/>
          <pc:sldMk cId="3199529485" sldId="259"/>
        </pc:sldMkLst>
        <pc:spChg chg="mod">
          <ac:chgData name="AOYAMA MADOKA" userId="S::g2146036@cc.kyoto-su.ac.jp::359c3ec6-5fc3-42cb-b22a-18f03ff30344" providerId="AD" clId="Web-{F31DF7D5-AB2C-1C1D-7778-80EEDCE0FCD9}" dt="2022-10-22T21:39:00.354" v="1151"/>
          <ac:spMkLst>
            <pc:docMk/>
            <pc:sldMk cId="3199529485" sldId="259"/>
            <ac:spMk id="2" creationId="{80443283-C33B-180F-4F79-DA20554474F8}"/>
          </ac:spMkLst>
        </pc:spChg>
        <pc:spChg chg="del mod">
          <ac:chgData name="AOYAMA MADOKA" userId="S::g2146036@cc.kyoto-su.ac.jp::359c3ec6-5fc3-42cb-b22a-18f03ff30344" providerId="AD" clId="Web-{F31DF7D5-AB2C-1C1D-7778-80EEDCE0FCD9}" dt="2022-10-22T21:28:22.892" v="925"/>
          <ac:spMkLst>
            <pc:docMk/>
            <pc:sldMk cId="3199529485" sldId="259"/>
            <ac:spMk id="3" creationId="{02A5809D-9709-B06C-D32F-2316AABA289D}"/>
          </ac:spMkLst>
        </pc:spChg>
        <pc:spChg chg="add del">
          <ac:chgData name="AOYAMA MADOKA" userId="S::g2146036@cc.kyoto-su.ac.jp::359c3ec6-5fc3-42cb-b22a-18f03ff30344" providerId="AD" clId="Web-{F31DF7D5-AB2C-1C1D-7778-80EEDCE0FCD9}" dt="2022-10-22T21:29:56.427" v="941"/>
          <ac:spMkLst>
            <pc:docMk/>
            <pc:sldMk cId="3199529485" sldId="259"/>
            <ac:spMk id="9" creationId="{2E442304-DDBD-4F7B-8017-36BCC863FB40}"/>
          </ac:spMkLst>
        </pc:spChg>
        <pc:spChg chg="add del">
          <ac:chgData name="AOYAMA MADOKA" userId="S::g2146036@cc.kyoto-su.ac.jp::359c3ec6-5fc3-42cb-b22a-18f03ff30344" providerId="AD" clId="Web-{F31DF7D5-AB2C-1C1D-7778-80EEDCE0FCD9}" dt="2022-10-22T21:29:56.427" v="941"/>
          <ac:spMkLst>
            <pc:docMk/>
            <pc:sldMk cId="3199529485" sldId="259"/>
            <ac:spMk id="11" creationId="{5E107275-3853-46FD-A241-DE4355A42675}"/>
          </ac:spMkLst>
        </pc:spChg>
        <pc:spChg chg="add del">
          <ac:chgData name="AOYAMA MADOKA" userId="S::g2146036@cc.kyoto-su.ac.jp::359c3ec6-5fc3-42cb-b22a-18f03ff30344" providerId="AD" clId="Web-{F31DF7D5-AB2C-1C1D-7778-80EEDCE0FCD9}" dt="2022-10-22T21:37:45.023" v="1146"/>
          <ac:spMkLst>
            <pc:docMk/>
            <pc:sldMk cId="3199529485" sldId="259"/>
            <ac:spMk id="16" creationId="{257363FD-7E77-4145-9483-331A807ADF0E}"/>
          </ac:spMkLst>
        </pc:spChg>
        <pc:spChg chg="add del">
          <ac:chgData name="AOYAMA MADOKA" userId="S::g2146036@cc.kyoto-su.ac.jp::359c3ec6-5fc3-42cb-b22a-18f03ff30344" providerId="AD" clId="Web-{F31DF7D5-AB2C-1C1D-7778-80EEDCE0FCD9}" dt="2022-10-22T21:37:44.976" v="1145"/>
          <ac:spMkLst>
            <pc:docMk/>
            <pc:sldMk cId="3199529485" sldId="259"/>
            <ac:spMk id="21" creationId="{1787C549-66DE-4718-9D45-8165992511E2}"/>
          </ac:spMkLst>
        </pc:spChg>
        <pc:spChg chg="add del">
          <ac:chgData name="AOYAMA MADOKA" userId="S::g2146036@cc.kyoto-su.ac.jp::359c3ec6-5fc3-42cb-b22a-18f03ff30344" providerId="AD" clId="Web-{F31DF7D5-AB2C-1C1D-7778-80EEDCE0FCD9}" dt="2022-10-22T21:37:44.976" v="1145"/>
          <ac:spMkLst>
            <pc:docMk/>
            <pc:sldMk cId="3199529485" sldId="259"/>
            <ac:spMk id="23" creationId="{3CD1EA40-7116-4FCB-9369-70F29FAA91EC}"/>
          </ac:spMkLst>
        </pc:spChg>
        <pc:spChg chg="add del">
          <ac:chgData name="AOYAMA MADOKA" userId="S::g2146036@cc.kyoto-su.ac.jp::359c3ec6-5fc3-42cb-b22a-18f03ff30344" providerId="AD" clId="Web-{F31DF7D5-AB2C-1C1D-7778-80EEDCE0FCD9}" dt="2022-10-22T21:37:44.976" v="1145"/>
          <ac:spMkLst>
            <pc:docMk/>
            <pc:sldMk cId="3199529485" sldId="259"/>
            <ac:spMk id="25" creationId="{BF647E38-F93D-4661-8D77-CE13EEB65B5A}"/>
          </ac:spMkLst>
        </pc:spChg>
        <pc:spChg chg="add del">
          <ac:chgData name="AOYAMA MADOKA" userId="S::g2146036@cc.kyoto-su.ac.jp::359c3ec6-5fc3-42cb-b22a-18f03ff30344" providerId="AD" clId="Web-{F31DF7D5-AB2C-1C1D-7778-80EEDCE0FCD9}" dt="2022-10-22T21:38:00.071" v="1148"/>
          <ac:spMkLst>
            <pc:docMk/>
            <pc:sldMk cId="3199529485" sldId="259"/>
            <ac:spMk id="29" creationId="{1E547BA6-BAE0-43BB-A7CA-60F69CE252F0}"/>
          </ac:spMkLst>
        </pc:spChg>
        <pc:spChg chg="add del">
          <ac:chgData name="AOYAMA MADOKA" userId="S::g2146036@cc.kyoto-su.ac.jp::359c3ec6-5fc3-42cb-b22a-18f03ff30344" providerId="AD" clId="Web-{F31DF7D5-AB2C-1C1D-7778-80EEDCE0FCD9}" dt="2022-10-22T21:37:44.976" v="1145"/>
          <ac:spMkLst>
            <pc:docMk/>
            <pc:sldMk cId="3199529485" sldId="259"/>
            <ac:spMk id="49" creationId="{D6C80E47-971C-437F-B030-191115B01D68}"/>
          </ac:spMkLst>
        </pc:spChg>
        <pc:spChg chg="add del">
          <ac:chgData name="AOYAMA MADOKA" userId="S::g2146036@cc.kyoto-su.ac.jp::359c3ec6-5fc3-42cb-b22a-18f03ff30344" providerId="AD" clId="Web-{F31DF7D5-AB2C-1C1D-7778-80EEDCE0FCD9}" dt="2022-10-22T21:38:00.071" v="1148"/>
          <ac:spMkLst>
            <pc:docMk/>
            <pc:sldMk cId="3199529485" sldId="259"/>
            <ac:spMk id="51" creationId="{2B566528-1B12-4246-9431-5C2D7D081168}"/>
          </ac:spMkLst>
        </pc:spChg>
        <pc:spChg chg="add del">
          <ac:chgData name="AOYAMA MADOKA" userId="S::g2146036@cc.kyoto-su.ac.jp::359c3ec6-5fc3-42cb-b22a-18f03ff30344" providerId="AD" clId="Web-{F31DF7D5-AB2C-1C1D-7778-80EEDCE0FCD9}" dt="2022-10-22T21:38:00.071" v="1148"/>
          <ac:spMkLst>
            <pc:docMk/>
            <pc:sldMk cId="3199529485" sldId="259"/>
            <ac:spMk id="52" creationId="{2E80C965-DB6D-4F81-9E9E-B027384D0BD6}"/>
          </ac:spMkLst>
        </pc:spChg>
        <pc:spChg chg="add del">
          <ac:chgData name="AOYAMA MADOKA" userId="S::g2146036@cc.kyoto-su.ac.jp::359c3ec6-5fc3-42cb-b22a-18f03ff30344" providerId="AD" clId="Web-{F31DF7D5-AB2C-1C1D-7778-80EEDCE0FCD9}" dt="2022-10-22T21:38:00.071" v="1148"/>
          <ac:spMkLst>
            <pc:docMk/>
            <pc:sldMk cId="3199529485" sldId="259"/>
            <ac:spMk id="53" creationId="{A580F890-B085-4E95-96AA-55AEBEC5CE6E}"/>
          </ac:spMkLst>
        </pc:spChg>
        <pc:spChg chg="add del">
          <ac:chgData name="AOYAMA MADOKA" userId="S::g2146036@cc.kyoto-su.ac.jp::359c3ec6-5fc3-42cb-b22a-18f03ff30344" providerId="AD" clId="Web-{F31DF7D5-AB2C-1C1D-7778-80EEDCE0FCD9}" dt="2022-10-22T21:38:00.071" v="1148"/>
          <ac:spMkLst>
            <pc:docMk/>
            <pc:sldMk cId="3199529485" sldId="259"/>
            <ac:spMk id="54" creationId="{D3F51FEB-38FB-4F6C-9F7B-2F2AFAB65463}"/>
          </ac:spMkLst>
        </pc:spChg>
        <pc:spChg chg="add del">
          <ac:chgData name="AOYAMA MADOKA" userId="S::g2146036@cc.kyoto-su.ac.jp::359c3ec6-5fc3-42cb-b22a-18f03ff30344" providerId="AD" clId="Web-{F31DF7D5-AB2C-1C1D-7778-80EEDCE0FCD9}" dt="2022-10-22T21:39:00.401" v="1152"/>
          <ac:spMkLst>
            <pc:docMk/>
            <pc:sldMk cId="3199529485" sldId="259"/>
            <ac:spMk id="4360" creationId="{2B566528-1B12-4246-9431-5C2D7D081168}"/>
          </ac:spMkLst>
        </pc:spChg>
        <pc:spChg chg="add del">
          <ac:chgData name="AOYAMA MADOKA" userId="S::g2146036@cc.kyoto-su.ac.jp::359c3ec6-5fc3-42cb-b22a-18f03ff30344" providerId="AD" clId="Web-{F31DF7D5-AB2C-1C1D-7778-80EEDCE0FCD9}" dt="2022-10-22T21:39:00.354" v="1151"/>
          <ac:spMkLst>
            <pc:docMk/>
            <pc:sldMk cId="3199529485" sldId="259"/>
            <ac:spMk id="4383" creationId="{2B566528-1B12-4246-9431-5C2D7D081168}"/>
          </ac:spMkLst>
        </pc:spChg>
        <pc:spChg chg="add del">
          <ac:chgData name="AOYAMA MADOKA" userId="S::g2146036@cc.kyoto-su.ac.jp::359c3ec6-5fc3-42cb-b22a-18f03ff30344" providerId="AD" clId="Web-{F31DF7D5-AB2C-1C1D-7778-80EEDCE0FCD9}" dt="2022-10-22T21:39:00.354" v="1151"/>
          <ac:spMkLst>
            <pc:docMk/>
            <pc:sldMk cId="3199529485" sldId="259"/>
            <ac:spMk id="4389" creationId="{D3F51FEB-38FB-4F6C-9F7B-2F2AFAB65463}"/>
          </ac:spMkLst>
        </pc:spChg>
        <pc:spChg chg="add del">
          <ac:chgData name="AOYAMA MADOKA" userId="S::g2146036@cc.kyoto-su.ac.jp::359c3ec6-5fc3-42cb-b22a-18f03ff30344" providerId="AD" clId="Web-{F31DF7D5-AB2C-1C1D-7778-80EEDCE0FCD9}" dt="2022-10-22T21:39:00.354" v="1151"/>
          <ac:spMkLst>
            <pc:docMk/>
            <pc:sldMk cId="3199529485" sldId="259"/>
            <ac:spMk id="4391" creationId="{1E547BA6-BAE0-43BB-A7CA-60F69CE252F0}"/>
          </ac:spMkLst>
        </pc:spChg>
        <pc:spChg chg="add">
          <ac:chgData name="AOYAMA MADOKA" userId="S::g2146036@cc.kyoto-su.ac.jp::359c3ec6-5fc3-42cb-b22a-18f03ff30344" providerId="AD" clId="Web-{F31DF7D5-AB2C-1C1D-7778-80EEDCE0FCD9}" dt="2022-10-22T21:39:00.401" v="1152"/>
          <ac:spMkLst>
            <pc:docMk/>
            <pc:sldMk cId="3199529485" sldId="259"/>
            <ac:spMk id="4393" creationId="{2B566528-1B12-4246-9431-5C2D7D081168}"/>
          </ac:spMkLst>
        </pc:spChg>
        <pc:grpChg chg="add del">
          <ac:chgData name="AOYAMA MADOKA" userId="S::g2146036@cc.kyoto-su.ac.jp::359c3ec6-5fc3-42cb-b22a-18f03ff30344" providerId="AD" clId="Web-{F31DF7D5-AB2C-1C1D-7778-80EEDCE0FCD9}" dt="2022-10-22T21:37:44.976" v="1145"/>
          <ac:grpSpMkLst>
            <pc:docMk/>
            <pc:sldMk cId="3199529485" sldId="259"/>
            <ac:grpSpMk id="27" creationId="{BAB21C4D-C8DB-45E4-8B45-1A73A1886252}"/>
          </ac:grpSpMkLst>
        </pc:grpChg>
        <pc:grpChg chg="add del">
          <ac:chgData name="AOYAMA MADOKA" userId="S::g2146036@cc.kyoto-su.ac.jp::359c3ec6-5fc3-42cb-b22a-18f03ff30344" providerId="AD" clId="Web-{F31DF7D5-AB2C-1C1D-7778-80EEDCE0FCD9}" dt="2022-10-22T21:39:00.401" v="1152"/>
          <ac:grpSpMkLst>
            <pc:docMk/>
            <pc:sldMk cId="3199529485" sldId="259"/>
            <ac:grpSpMk id="4362" creationId="{828A5161-06F1-46CF-8AD7-844680A59E13}"/>
          </ac:grpSpMkLst>
        </pc:grpChg>
        <pc:grpChg chg="add del">
          <ac:chgData name="AOYAMA MADOKA" userId="S::g2146036@cc.kyoto-su.ac.jp::359c3ec6-5fc3-42cb-b22a-18f03ff30344" providerId="AD" clId="Web-{F31DF7D5-AB2C-1C1D-7778-80EEDCE0FCD9}" dt="2022-10-22T21:39:00.401" v="1152"/>
          <ac:grpSpMkLst>
            <pc:docMk/>
            <pc:sldMk cId="3199529485" sldId="259"/>
            <ac:grpSpMk id="4366" creationId="{5995D10D-E9C9-47DB-AE7E-801FEF38F5C9}"/>
          </ac:grpSpMkLst>
        </pc:grpChg>
        <pc:grpChg chg="add del">
          <ac:chgData name="AOYAMA MADOKA" userId="S::g2146036@cc.kyoto-su.ac.jp::359c3ec6-5fc3-42cb-b22a-18f03ff30344" providerId="AD" clId="Web-{F31DF7D5-AB2C-1C1D-7778-80EEDCE0FCD9}" dt="2022-10-22T21:39:00.354" v="1151"/>
          <ac:grpSpMkLst>
            <pc:docMk/>
            <pc:sldMk cId="3199529485" sldId="259"/>
            <ac:grpSpMk id="4385" creationId="{07EAA094-9CF6-4695-958A-33D9BCAA9474}"/>
          </ac:grpSpMkLst>
        </pc:grpChg>
        <pc:grpChg chg="add">
          <ac:chgData name="AOYAMA MADOKA" userId="S::g2146036@cc.kyoto-su.ac.jp::359c3ec6-5fc3-42cb-b22a-18f03ff30344" providerId="AD" clId="Web-{F31DF7D5-AB2C-1C1D-7778-80EEDCE0FCD9}" dt="2022-10-22T21:39:00.401" v="1152"/>
          <ac:grpSpMkLst>
            <pc:docMk/>
            <pc:sldMk cId="3199529485" sldId="259"/>
            <ac:grpSpMk id="4394" creationId="{287F69AB-2350-44E3-9076-00265B93F313}"/>
          </ac:grpSpMkLst>
        </pc:grpChg>
        <pc:grpChg chg="add">
          <ac:chgData name="AOYAMA MADOKA" userId="S::g2146036@cc.kyoto-su.ac.jp::359c3ec6-5fc3-42cb-b22a-18f03ff30344" providerId="AD" clId="Web-{F31DF7D5-AB2C-1C1D-7778-80EEDCE0FCD9}" dt="2022-10-22T21:39:00.401" v="1152"/>
          <ac:grpSpMkLst>
            <pc:docMk/>
            <pc:sldMk cId="3199529485" sldId="259"/>
            <ac:grpSpMk id="4395" creationId="{3EA7D759-6BEF-4CBD-A325-BCFA77832B3F}"/>
          </ac:grpSpMkLst>
        </pc:grpChg>
        <pc:graphicFrameChg chg="add mod ord modGraphic">
          <ac:chgData name="AOYAMA MADOKA" userId="S::g2146036@cc.kyoto-su.ac.jp::359c3ec6-5fc3-42cb-b22a-18f03ff30344" providerId="AD" clId="Web-{F31DF7D5-AB2C-1C1D-7778-80EEDCE0FCD9}" dt="2022-10-22T21:39:53.246" v="1156" actId="20577"/>
          <ac:graphicFrameMkLst>
            <pc:docMk/>
            <pc:sldMk cId="3199529485" sldId="259"/>
            <ac:graphicFrameMk id="5" creationId="{9F15CEF3-20EC-E112-DED2-0D33312FE812}"/>
          </ac:graphicFrameMkLst>
        </pc:graphicFrameChg>
        <pc:picChg chg="add mod">
          <ac:chgData name="AOYAMA MADOKA" userId="S::g2146036@cc.kyoto-su.ac.jp::359c3ec6-5fc3-42cb-b22a-18f03ff30344" providerId="AD" clId="Web-{F31DF7D5-AB2C-1C1D-7778-80EEDCE0FCD9}" dt="2022-10-22T21:39:25.558" v="1154" actId="14100"/>
          <ac:picMkLst>
            <pc:docMk/>
            <pc:sldMk cId="3199529485" sldId="259"/>
            <ac:picMk id="4355" creationId="{5B814741-3905-8422-3300-4967613214E3}"/>
          </ac:picMkLst>
        </pc:picChg>
        <pc:picChg chg="add mod ord">
          <ac:chgData name="AOYAMA MADOKA" userId="S::g2146036@cc.kyoto-su.ac.jp::359c3ec6-5fc3-42cb-b22a-18f03ff30344" providerId="AD" clId="Web-{F31DF7D5-AB2C-1C1D-7778-80EEDCE0FCD9}" dt="2022-10-22T21:39:15.589" v="1153" actId="14100"/>
          <ac:picMkLst>
            <pc:docMk/>
            <pc:sldMk cId="3199529485" sldId="259"/>
            <ac:picMk id="4378" creationId="{849C9617-D53A-BEE4-4FD2-2DBC24F769E6}"/>
          </ac:picMkLst>
        </pc:picChg>
      </pc:sldChg>
      <pc:sldChg chg="addSp delSp modSp new mod setBg">
        <pc:chgData name="AOYAMA MADOKA" userId="S::g2146036@cc.kyoto-su.ac.jp::359c3ec6-5fc3-42cb-b22a-18f03ff30344" providerId="AD" clId="Web-{F31DF7D5-AB2C-1C1D-7778-80EEDCE0FCD9}" dt="2022-10-22T21:08:25.227" v="359" actId="20577"/>
        <pc:sldMkLst>
          <pc:docMk/>
          <pc:sldMk cId="442496031" sldId="262"/>
        </pc:sldMkLst>
        <pc:spChg chg="mod">
          <ac:chgData name="AOYAMA MADOKA" userId="S::g2146036@cc.kyoto-su.ac.jp::359c3ec6-5fc3-42cb-b22a-18f03ff30344" providerId="AD" clId="Web-{F31DF7D5-AB2C-1C1D-7778-80EEDCE0FCD9}" dt="2022-10-22T21:00:40.411" v="328"/>
          <ac:spMkLst>
            <pc:docMk/>
            <pc:sldMk cId="442496031" sldId="262"/>
            <ac:spMk id="2" creationId="{E8B1F065-12DD-9E91-B4BE-57DAF4AAB8BE}"/>
          </ac:spMkLst>
        </pc:spChg>
        <pc:spChg chg="mod">
          <ac:chgData name="AOYAMA MADOKA" userId="S::g2146036@cc.kyoto-su.ac.jp::359c3ec6-5fc3-42cb-b22a-18f03ff30344" providerId="AD" clId="Web-{F31DF7D5-AB2C-1C1D-7778-80EEDCE0FCD9}" dt="2022-10-22T21:08:25.227" v="359" actId="20577"/>
          <ac:spMkLst>
            <pc:docMk/>
            <pc:sldMk cId="442496031" sldId="262"/>
            <ac:spMk id="3" creationId="{7D13B377-91D6-FA74-0341-F3E67DE8979A}"/>
          </ac:spMkLst>
        </pc:spChg>
        <pc:spChg chg="add del">
          <ac:chgData name="AOYAMA MADOKA" userId="S::g2146036@cc.kyoto-su.ac.jp::359c3ec6-5fc3-42cb-b22a-18f03ff30344" providerId="AD" clId="Web-{F31DF7D5-AB2C-1C1D-7778-80EEDCE0FCD9}" dt="2022-10-22T21:00:40.411" v="328"/>
          <ac:spMkLst>
            <pc:docMk/>
            <pc:sldMk cId="442496031" sldId="262"/>
            <ac:spMk id="9" creationId="{2B566528-1B12-4246-9431-5C2D7D081168}"/>
          </ac:spMkLst>
        </pc:spChg>
        <pc:spChg chg="add del">
          <ac:chgData name="AOYAMA MADOKA" userId="S::g2146036@cc.kyoto-su.ac.jp::359c3ec6-5fc3-42cb-b22a-18f03ff30344" providerId="AD" clId="Web-{F31DF7D5-AB2C-1C1D-7778-80EEDCE0FCD9}" dt="2022-10-22T21:00:40.396" v="327"/>
          <ac:spMkLst>
            <pc:docMk/>
            <pc:sldMk cId="442496031" sldId="262"/>
            <ac:spMk id="22" creationId="{2B566528-1B12-4246-9431-5C2D7D081168}"/>
          </ac:spMkLst>
        </pc:spChg>
        <pc:spChg chg="add">
          <ac:chgData name="AOYAMA MADOKA" userId="S::g2146036@cc.kyoto-su.ac.jp::359c3ec6-5fc3-42cb-b22a-18f03ff30344" providerId="AD" clId="Web-{F31DF7D5-AB2C-1C1D-7778-80EEDCE0FCD9}" dt="2022-10-22T21:00:40.411" v="328"/>
          <ac:spMkLst>
            <pc:docMk/>
            <pc:sldMk cId="442496031" sldId="262"/>
            <ac:spMk id="30" creationId="{C13237C8-E62C-4F0D-A318-BD6FB6C2D138}"/>
          </ac:spMkLst>
        </pc:spChg>
        <pc:spChg chg="add">
          <ac:chgData name="AOYAMA MADOKA" userId="S::g2146036@cc.kyoto-su.ac.jp::359c3ec6-5fc3-42cb-b22a-18f03ff30344" providerId="AD" clId="Web-{F31DF7D5-AB2C-1C1D-7778-80EEDCE0FCD9}" dt="2022-10-22T21:00:40.411" v="328"/>
          <ac:spMkLst>
            <pc:docMk/>
            <pc:sldMk cId="442496031" sldId="262"/>
            <ac:spMk id="32" creationId="{19C9EAEA-39D0-4B0E-A0EB-51E7B26740B1}"/>
          </ac:spMkLst>
        </pc:spChg>
        <pc:spChg chg="add">
          <ac:chgData name="AOYAMA MADOKA" userId="S::g2146036@cc.kyoto-su.ac.jp::359c3ec6-5fc3-42cb-b22a-18f03ff30344" providerId="AD" clId="Web-{F31DF7D5-AB2C-1C1D-7778-80EEDCE0FCD9}" dt="2022-10-22T21:00:40.411" v="328"/>
          <ac:spMkLst>
            <pc:docMk/>
            <pc:sldMk cId="442496031" sldId="262"/>
            <ac:spMk id="33" creationId="{AAAE94E3-A7DB-4868-B1E3-E49703488BBC}"/>
          </ac:spMkLst>
        </pc:spChg>
        <pc:spChg chg="add">
          <ac:chgData name="AOYAMA MADOKA" userId="S::g2146036@cc.kyoto-su.ac.jp::359c3ec6-5fc3-42cb-b22a-18f03ff30344" providerId="AD" clId="Web-{F31DF7D5-AB2C-1C1D-7778-80EEDCE0FCD9}" dt="2022-10-22T21:00:40.411" v="328"/>
          <ac:spMkLst>
            <pc:docMk/>
            <pc:sldMk cId="442496031" sldId="262"/>
            <ac:spMk id="34" creationId="{8CB5D2D7-DF65-4E86-BFBA-FFB9B5ACEB64}"/>
          </ac:spMkLst>
        </pc:spChg>
        <pc:spChg chg="add">
          <ac:chgData name="AOYAMA MADOKA" userId="S::g2146036@cc.kyoto-su.ac.jp::359c3ec6-5fc3-42cb-b22a-18f03ff30344" providerId="AD" clId="Web-{F31DF7D5-AB2C-1C1D-7778-80EEDCE0FCD9}" dt="2022-10-22T21:00:40.411" v="328"/>
          <ac:spMkLst>
            <pc:docMk/>
            <pc:sldMk cId="442496031" sldId="262"/>
            <ac:spMk id="36" creationId="{3873B707-463F-40B0-8227-E8CC6C67EB25}"/>
          </ac:spMkLst>
        </pc:spChg>
        <pc:grpChg chg="add del">
          <ac:chgData name="AOYAMA MADOKA" userId="S::g2146036@cc.kyoto-su.ac.jp::359c3ec6-5fc3-42cb-b22a-18f03ff30344" providerId="AD" clId="Web-{F31DF7D5-AB2C-1C1D-7778-80EEDCE0FCD9}" dt="2022-10-22T21:00:40.411" v="328"/>
          <ac:grpSpMkLst>
            <pc:docMk/>
            <pc:sldMk cId="442496031" sldId="262"/>
            <ac:grpSpMk id="11" creationId="{828A5161-06F1-46CF-8AD7-844680A59E13}"/>
          </ac:grpSpMkLst>
        </pc:grpChg>
        <pc:grpChg chg="add del">
          <ac:chgData name="AOYAMA MADOKA" userId="S::g2146036@cc.kyoto-su.ac.jp::359c3ec6-5fc3-42cb-b22a-18f03ff30344" providerId="AD" clId="Web-{F31DF7D5-AB2C-1C1D-7778-80EEDCE0FCD9}" dt="2022-10-22T21:00:40.411" v="328"/>
          <ac:grpSpMkLst>
            <pc:docMk/>
            <pc:sldMk cId="442496031" sldId="262"/>
            <ac:grpSpMk id="15" creationId="{5995D10D-E9C9-47DB-AE7E-801FEF38F5C9}"/>
          </ac:grpSpMkLst>
        </pc:grpChg>
        <pc:grpChg chg="add del">
          <ac:chgData name="AOYAMA MADOKA" userId="S::g2146036@cc.kyoto-su.ac.jp::359c3ec6-5fc3-42cb-b22a-18f03ff30344" providerId="AD" clId="Web-{F31DF7D5-AB2C-1C1D-7778-80EEDCE0FCD9}" dt="2022-10-22T21:00:40.396" v="327"/>
          <ac:grpSpMkLst>
            <pc:docMk/>
            <pc:sldMk cId="442496031" sldId="262"/>
            <ac:grpSpMk id="24" creationId="{5995D10D-E9C9-47DB-AE7E-801FEF38F5C9}"/>
          </ac:grpSpMkLst>
        </pc:grpChg>
        <pc:grpChg chg="add del">
          <ac:chgData name="AOYAMA MADOKA" userId="S::g2146036@cc.kyoto-su.ac.jp::359c3ec6-5fc3-42cb-b22a-18f03ff30344" providerId="AD" clId="Web-{F31DF7D5-AB2C-1C1D-7778-80EEDCE0FCD9}" dt="2022-10-22T21:00:40.396" v="327"/>
          <ac:grpSpMkLst>
            <pc:docMk/>
            <pc:sldMk cId="442496031" sldId="262"/>
            <ac:grpSpMk id="28" creationId="{828A5161-06F1-46CF-8AD7-844680A59E13}"/>
          </ac:grpSpMkLst>
        </pc:grpChg>
        <pc:grpChg chg="add">
          <ac:chgData name="AOYAMA MADOKA" userId="S::g2146036@cc.kyoto-su.ac.jp::359c3ec6-5fc3-42cb-b22a-18f03ff30344" providerId="AD" clId="Web-{F31DF7D5-AB2C-1C1D-7778-80EEDCE0FCD9}" dt="2022-10-22T21:00:40.411" v="328"/>
          <ac:grpSpMkLst>
            <pc:docMk/>
            <pc:sldMk cId="442496031" sldId="262"/>
            <ac:grpSpMk id="35" creationId="{1DE889C7-FAD6-4397-98E2-05D503484459}"/>
          </ac:grpSpMkLst>
        </pc:grpChg>
        <pc:picChg chg="add mod ord">
          <ac:chgData name="AOYAMA MADOKA" userId="S::g2146036@cc.kyoto-su.ac.jp::359c3ec6-5fc3-42cb-b22a-18f03ff30344" providerId="AD" clId="Web-{F31DF7D5-AB2C-1C1D-7778-80EEDCE0FCD9}" dt="2022-10-22T21:00:40.411" v="328"/>
          <ac:picMkLst>
            <pc:docMk/>
            <pc:sldMk cId="442496031" sldId="262"/>
            <ac:picMk id="4" creationId="{C61B839F-63C2-8996-313B-9D0DC8E847B0}"/>
          </ac:picMkLst>
        </pc:picChg>
        <pc:picChg chg="add mod">
          <ac:chgData name="AOYAMA MADOKA" userId="S::g2146036@cc.kyoto-su.ac.jp::359c3ec6-5fc3-42cb-b22a-18f03ff30344" providerId="AD" clId="Web-{F31DF7D5-AB2C-1C1D-7778-80EEDCE0FCD9}" dt="2022-10-22T21:00:40.411" v="328"/>
          <ac:picMkLst>
            <pc:docMk/>
            <pc:sldMk cId="442496031" sldId="262"/>
            <ac:picMk id="5" creationId="{DAA86280-E8AE-04A6-6605-8F17E02C46F8}"/>
          </ac:picMkLst>
        </pc:picChg>
      </pc:sldChg>
      <pc:sldChg chg="modSp new">
        <pc:chgData name="AOYAMA MADOKA" userId="S::g2146036@cc.kyoto-su.ac.jp::359c3ec6-5fc3-42cb-b22a-18f03ff30344" providerId="AD" clId="Web-{F31DF7D5-AB2C-1C1D-7778-80EEDCE0FCD9}" dt="2022-10-22T21:50:56.252" v="1161" actId="20577"/>
        <pc:sldMkLst>
          <pc:docMk/>
          <pc:sldMk cId="1281094051" sldId="265"/>
        </pc:sldMkLst>
        <pc:spChg chg="mod">
          <ac:chgData name="AOYAMA MADOKA" userId="S::g2146036@cc.kyoto-su.ac.jp::359c3ec6-5fc3-42cb-b22a-18f03ff30344" providerId="AD" clId="Web-{F31DF7D5-AB2C-1C1D-7778-80EEDCE0FCD9}" dt="2022-10-22T21:50:56.252" v="1161" actId="20577"/>
          <ac:spMkLst>
            <pc:docMk/>
            <pc:sldMk cId="1281094051" sldId="265"/>
            <ac:spMk id="3" creationId="{1B260130-CF0D-3EAF-695A-896E8944E46A}"/>
          </ac:spMkLst>
        </pc:spChg>
      </pc:sldChg>
    </pc:docChg>
  </pc:docChgLst>
  <pc:docChgLst>
    <pc:chgData name="SHIMOMAE MINA" userId="S::g2149042@cc.kyoto-su.ac.jp::b2dfa937-2a01-4d8a-b9b4-d2443611c598" providerId="AD" clId="Web-{8812DB1A-A1A5-FF10-98A7-3CF45103B0F3}"/>
    <pc:docChg chg="modSld">
      <pc:chgData name="SHIMOMAE MINA" userId="S::g2149042@cc.kyoto-su.ac.jp::b2dfa937-2a01-4d8a-b9b4-d2443611c598" providerId="AD" clId="Web-{8812DB1A-A1A5-FF10-98A7-3CF45103B0F3}" dt="2022-10-22T22:43:01.366" v="149" actId="20577"/>
      <pc:docMkLst>
        <pc:docMk/>
      </pc:docMkLst>
      <pc:sldChg chg="modSp">
        <pc:chgData name="SHIMOMAE MINA" userId="S::g2149042@cc.kyoto-su.ac.jp::b2dfa937-2a01-4d8a-b9b4-d2443611c598" providerId="AD" clId="Web-{8812DB1A-A1A5-FF10-98A7-3CF45103B0F3}" dt="2022-10-22T22:43:01.366" v="149" actId="20577"/>
        <pc:sldMkLst>
          <pc:docMk/>
          <pc:sldMk cId="3278444912" sldId="261"/>
        </pc:sldMkLst>
        <pc:spChg chg="mod">
          <ac:chgData name="SHIMOMAE MINA" userId="S::g2149042@cc.kyoto-su.ac.jp::b2dfa937-2a01-4d8a-b9b4-d2443611c598" providerId="AD" clId="Web-{8812DB1A-A1A5-FF10-98A7-3CF45103B0F3}" dt="2022-10-22T22:43:01.366" v="149" actId="20577"/>
          <ac:spMkLst>
            <pc:docMk/>
            <pc:sldMk cId="3278444912" sldId="261"/>
            <ac:spMk id="3" creationId="{034E7D21-16CD-9B5D-273C-876E95F5194F}"/>
          </ac:spMkLst>
        </pc:spChg>
      </pc:sldChg>
    </pc:docChg>
  </pc:docChgLst>
  <pc:docChgLst>
    <pc:chgData name="SHIMOMAE MINA" userId="b2dfa937-2a01-4d8a-b9b4-d2443611c598" providerId="ADAL" clId="{5C754F31-FE19-4DA3-9BD7-D7070942B0E9}"/>
    <pc:docChg chg="undo custSel addSld delSld modSld sldOrd">
      <pc:chgData name="SHIMOMAE MINA" userId="b2dfa937-2a01-4d8a-b9b4-d2443611c598" providerId="ADAL" clId="{5C754F31-FE19-4DA3-9BD7-D7070942B0E9}" dt="2022-10-24T05:33:42.033" v="2304" actId="207"/>
      <pc:docMkLst>
        <pc:docMk/>
      </pc:docMkLst>
      <pc:sldChg chg="modSp del mod">
        <pc:chgData name="SHIMOMAE MINA" userId="b2dfa937-2a01-4d8a-b9b4-d2443611c598" providerId="ADAL" clId="{5C754F31-FE19-4DA3-9BD7-D7070942B0E9}" dt="2022-10-23T23:53:12.155" v="116" actId="47"/>
        <pc:sldMkLst>
          <pc:docMk/>
          <pc:sldMk cId="85179689" sldId="260"/>
        </pc:sldMkLst>
        <pc:spChg chg="mod">
          <ac:chgData name="SHIMOMAE MINA" userId="b2dfa937-2a01-4d8a-b9b4-d2443611c598" providerId="ADAL" clId="{5C754F31-FE19-4DA3-9BD7-D7070942B0E9}" dt="2022-10-23T04:06:51.298" v="20" actId="20577"/>
          <ac:spMkLst>
            <pc:docMk/>
            <pc:sldMk cId="85179689" sldId="260"/>
            <ac:spMk id="2" creationId="{98EA982E-6EFD-682F-F8ED-9A5F8B9CDD6F}"/>
          </ac:spMkLst>
        </pc:spChg>
      </pc:sldChg>
      <pc:sldChg chg="addSp delSp modSp mod ord">
        <pc:chgData name="SHIMOMAE MINA" userId="b2dfa937-2a01-4d8a-b9b4-d2443611c598" providerId="ADAL" clId="{5C754F31-FE19-4DA3-9BD7-D7070942B0E9}" dt="2022-10-24T05:33:42.033" v="2304" actId="207"/>
        <pc:sldMkLst>
          <pc:docMk/>
          <pc:sldMk cId="3278444912" sldId="261"/>
        </pc:sldMkLst>
        <pc:spChg chg="mod">
          <ac:chgData name="SHIMOMAE MINA" userId="b2dfa937-2a01-4d8a-b9b4-d2443611c598" providerId="ADAL" clId="{5C754F31-FE19-4DA3-9BD7-D7070942B0E9}" dt="2022-10-23T23:55:01.216" v="137" actId="1076"/>
          <ac:spMkLst>
            <pc:docMk/>
            <pc:sldMk cId="3278444912" sldId="261"/>
            <ac:spMk id="2" creationId="{4EA73DF2-221E-8775-3618-D97E198C365E}"/>
          </ac:spMkLst>
        </pc:spChg>
        <pc:spChg chg="mod">
          <ac:chgData name="SHIMOMAE MINA" userId="b2dfa937-2a01-4d8a-b9b4-d2443611c598" providerId="ADAL" clId="{5C754F31-FE19-4DA3-9BD7-D7070942B0E9}" dt="2022-10-24T05:33:42.033" v="2304" actId="207"/>
          <ac:spMkLst>
            <pc:docMk/>
            <pc:sldMk cId="3278444912" sldId="261"/>
            <ac:spMk id="3" creationId="{034E7D21-16CD-9B5D-273C-876E95F5194F}"/>
          </ac:spMkLst>
        </pc:spChg>
        <pc:spChg chg="add mod">
          <ac:chgData name="SHIMOMAE MINA" userId="b2dfa937-2a01-4d8a-b9b4-d2443611c598" providerId="ADAL" clId="{5C754F31-FE19-4DA3-9BD7-D7070942B0E9}" dt="2022-10-24T05:33:05.641" v="2302" actId="1076"/>
          <ac:spMkLst>
            <pc:docMk/>
            <pc:sldMk cId="3278444912" sldId="261"/>
            <ac:spMk id="4" creationId="{F615F5C7-93F6-DFC9-E134-1FA97FC825D1}"/>
          </ac:spMkLst>
        </pc:spChg>
        <pc:spChg chg="add del mod">
          <ac:chgData name="SHIMOMAE MINA" userId="b2dfa937-2a01-4d8a-b9b4-d2443611c598" providerId="ADAL" clId="{5C754F31-FE19-4DA3-9BD7-D7070942B0E9}" dt="2022-10-24T00:09:00.970" v="385" actId="478"/>
          <ac:spMkLst>
            <pc:docMk/>
            <pc:sldMk cId="3278444912" sldId="261"/>
            <ac:spMk id="5" creationId="{DA0488BA-A995-F072-2C9C-C572BDC5718D}"/>
          </ac:spMkLst>
        </pc:spChg>
        <pc:spChg chg="add del mod">
          <ac:chgData name="SHIMOMAE MINA" userId="b2dfa937-2a01-4d8a-b9b4-d2443611c598" providerId="ADAL" clId="{5C754F31-FE19-4DA3-9BD7-D7070942B0E9}" dt="2022-10-24T00:10:05.384" v="392" actId="478"/>
          <ac:spMkLst>
            <pc:docMk/>
            <pc:sldMk cId="3278444912" sldId="261"/>
            <ac:spMk id="6" creationId="{154F41E0-47CE-8929-157F-5813F828EB3C}"/>
          </ac:spMkLst>
        </pc:spChg>
        <pc:spChg chg="add del mod">
          <ac:chgData name="SHIMOMAE MINA" userId="b2dfa937-2a01-4d8a-b9b4-d2443611c598" providerId="ADAL" clId="{5C754F31-FE19-4DA3-9BD7-D7070942B0E9}" dt="2022-10-24T00:21:39.328" v="560" actId="478"/>
          <ac:spMkLst>
            <pc:docMk/>
            <pc:sldMk cId="3278444912" sldId="261"/>
            <ac:spMk id="7" creationId="{FDFA026C-1244-D9A1-F7EF-BFC76AF2E282}"/>
          </ac:spMkLst>
        </pc:spChg>
        <pc:spChg chg="add mod">
          <ac:chgData name="SHIMOMAE MINA" userId="b2dfa937-2a01-4d8a-b9b4-d2443611c598" providerId="ADAL" clId="{5C754F31-FE19-4DA3-9BD7-D7070942B0E9}" dt="2022-10-24T00:22:52.780" v="582" actId="1076"/>
          <ac:spMkLst>
            <pc:docMk/>
            <pc:sldMk cId="3278444912" sldId="261"/>
            <ac:spMk id="8" creationId="{2B014F15-1A77-771D-53FC-98456F455C1A}"/>
          </ac:spMkLst>
        </pc:spChg>
        <pc:picChg chg="add mod">
          <ac:chgData name="SHIMOMAE MINA" userId="b2dfa937-2a01-4d8a-b9b4-d2443611c598" providerId="ADAL" clId="{5C754F31-FE19-4DA3-9BD7-D7070942B0E9}" dt="2022-10-24T00:18:18.979" v="507" actId="14100"/>
          <ac:picMkLst>
            <pc:docMk/>
            <pc:sldMk cId="3278444912" sldId="261"/>
            <ac:picMk id="1026" creationId="{91950040-BBD6-0126-CC5A-7B7E914CC92A}"/>
          </ac:picMkLst>
        </pc:picChg>
      </pc:sldChg>
      <pc:sldChg chg="addSp modSp add del">
        <pc:chgData name="SHIMOMAE MINA" userId="b2dfa937-2a01-4d8a-b9b4-d2443611c598" providerId="ADAL" clId="{5C754F31-FE19-4DA3-9BD7-D7070942B0E9}" dt="2022-10-24T02:34:01.270" v="1526" actId="47"/>
        <pc:sldMkLst>
          <pc:docMk/>
          <pc:sldMk cId="3076449599" sldId="266"/>
        </pc:sldMkLst>
        <pc:picChg chg="add mod">
          <ac:chgData name="SHIMOMAE MINA" userId="b2dfa937-2a01-4d8a-b9b4-d2443611c598" providerId="ADAL" clId="{5C754F31-FE19-4DA3-9BD7-D7070942B0E9}" dt="2022-10-24T02:28:40.642" v="1519" actId="1076"/>
          <ac:picMkLst>
            <pc:docMk/>
            <pc:sldMk cId="3076449599" sldId="266"/>
            <ac:picMk id="2050" creationId="{82F71616-6567-58B9-21E9-3EF760476163}"/>
          </ac:picMkLst>
        </pc:picChg>
      </pc:sldChg>
      <pc:sldChg chg="addSp delSp modSp new mod ord modAnim">
        <pc:chgData name="SHIMOMAE MINA" userId="b2dfa937-2a01-4d8a-b9b4-d2443611c598" providerId="ADAL" clId="{5C754F31-FE19-4DA3-9BD7-D7070942B0E9}" dt="2022-10-24T02:54:32.105" v="1746"/>
        <pc:sldMkLst>
          <pc:docMk/>
          <pc:sldMk cId="2764828140" sldId="267"/>
        </pc:sldMkLst>
        <pc:spChg chg="mod ord">
          <ac:chgData name="SHIMOMAE MINA" userId="b2dfa937-2a01-4d8a-b9b4-d2443611c598" providerId="ADAL" clId="{5C754F31-FE19-4DA3-9BD7-D7070942B0E9}" dt="2022-10-24T02:53:12.480" v="1735" actId="1076"/>
          <ac:spMkLst>
            <pc:docMk/>
            <pc:sldMk cId="2764828140" sldId="267"/>
            <ac:spMk id="2" creationId="{946AEC89-8D47-9EC9-0436-F93295BFA5ED}"/>
          </ac:spMkLst>
        </pc:spChg>
        <pc:spChg chg="del">
          <ac:chgData name="SHIMOMAE MINA" userId="b2dfa937-2a01-4d8a-b9b4-d2443611c598" providerId="ADAL" clId="{5C754F31-FE19-4DA3-9BD7-D7070942B0E9}" dt="2022-10-23T07:06:37.899" v="55"/>
          <ac:spMkLst>
            <pc:docMk/>
            <pc:sldMk cId="2764828140" sldId="267"/>
            <ac:spMk id="3" creationId="{038B1B6B-D7F5-C1E8-2434-AC25660909EA}"/>
          </ac:spMkLst>
        </pc:spChg>
        <pc:picChg chg="add del mod">
          <ac:chgData name="SHIMOMAE MINA" userId="b2dfa937-2a01-4d8a-b9b4-d2443611c598" providerId="ADAL" clId="{5C754F31-FE19-4DA3-9BD7-D7070942B0E9}" dt="2022-10-24T02:38:37.905" v="1535" actId="478"/>
          <ac:picMkLst>
            <pc:docMk/>
            <pc:sldMk cId="2764828140" sldId="267"/>
            <ac:picMk id="3" creationId="{4A9A0597-8B57-FDAE-9068-A52ED6B3CB2B}"/>
          </ac:picMkLst>
        </pc:picChg>
        <pc:picChg chg="add mod">
          <ac:chgData name="SHIMOMAE MINA" userId="b2dfa937-2a01-4d8a-b9b4-d2443611c598" providerId="ADAL" clId="{5C754F31-FE19-4DA3-9BD7-D7070942B0E9}" dt="2022-10-24T02:51:30.144" v="1717" actId="1076"/>
          <ac:picMkLst>
            <pc:docMk/>
            <pc:sldMk cId="2764828140" sldId="267"/>
            <ac:picMk id="3074" creationId="{17DD9431-8804-94A7-FA9D-9B74881E7EC8}"/>
          </ac:picMkLst>
        </pc:picChg>
        <pc:picChg chg="add mod">
          <ac:chgData name="SHIMOMAE MINA" userId="b2dfa937-2a01-4d8a-b9b4-d2443611c598" providerId="ADAL" clId="{5C754F31-FE19-4DA3-9BD7-D7070942B0E9}" dt="2022-10-24T02:51:43.703" v="1723" actId="14100"/>
          <ac:picMkLst>
            <pc:docMk/>
            <pc:sldMk cId="2764828140" sldId="267"/>
            <ac:picMk id="3076" creationId="{DCE63A0B-0CC5-A8AA-594E-1D0D0554EDC7}"/>
          </ac:picMkLst>
        </pc:picChg>
        <pc:picChg chg="add mod">
          <ac:chgData name="SHIMOMAE MINA" userId="b2dfa937-2a01-4d8a-b9b4-d2443611c598" providerId="ADAL" clId="{5C754F31-FE19-4DA3-9BD7-D7070942B0E9}" dt="2022-10-24T02:51:31.877" v="1718" actId="1076"/>
          <ac:picMkLst>
            <pc:docMk/>
            <pc:sldMk cId="2764828140" sldId="267"/>
            <ac:picMk id="3078" creationId="{919F4176-BFD0-804D-14EE-5C923B7EDA03}"/>
          </ac:picMkLst>
        </pc:picChg>
        <pc:picChg chg="add mod">
          <ac:chgData name="SHIMOMAE MINA" userId="b2dfa937-2a01-4d8a-b9b4-d2443611c598" providerId="ADAL" clId="{5C754F31-FE19-4DA3-9BD7-D7070942B0E9}" dt="2022-10-24T02:53:35.738" v="1739" actId="1076"/>
          <ac:picMkLst>
            <pc:docMk/>
            <pc:sldMk cId="2764828140" sldId="267"/>
            <ac:picMk id="3080" creationId="{6F1C3C28-5FF3-2A6C-76C8-963436B8BC13}"/>
          </ac:picMkLst>
        </pc:picChg>
        <pc:picChg chg="add mod">
          <ac:chgData name="SHIMOMAE MINA" userId="b2dfa937-2a01-4d8a-b9b4-d2443611c598" providerId="ADAL" clId="{5C754F31-FE19-4DA3-9BD7-D7070942B0E9}" dt="2022-10-24T02:53:33.456" v="1738" actId="1076"/>
          <ac:picMkLst>
            <pc:docMk/>
            <pc:sldMk cId="2764828140" sldId="267"/>
            <ac:picMk id="3082" creationId="{AD4A328B-8722-151C-4FD4-4CD26CB17EB0}"/>
          </ac:picMkLst>
        </pc:picChg>
        <pc:picChg chg="add mod">
          <ac:chgData name="SHIMOMAE MINA" userId="b2dfa937-2a01-4d8a-b9b4-d2443611c598" providerId="ADAL" clId="{5C754F31-FE19-4DA3-9BD7-D7070942B0E9}" dt="2022-10-24T02:51:27.399" v="1716" actId="1076"/>
          <ac:picMkLst>
            <pc:docMk/>
            <pc:sldMk cId="2764828140" sldId="267"/>
            <ac:picMk id="3084" creationId="{5B76E8AD-FEC0-3565-968E-FAF753491391}"/>
          </ac:picMkLst>
        </pc:picChg>
      </pc:sldChg>
      <pc:sldChg chg="addSp delSp modSp new add del mod">
        <pc:chgData name="SHIMOMAE MINA" userId="b2dfa937-2a01-4d8a-b9b4-d2443611c598" providerId="ADAL" clId="{5C754F31-FE19-4DA3-9BD7-D7070942B0E9}" dt="2022-10-24T04:11:59.398" v="1815" actId="2696"/>
        <pc:sldMkLst>
          <pc:docMk/>
          <pc:sldMk cId="2501866573" sldId="268"/>
        </pc:sldMkLst>
        <pc:spChg chg="mod">
          <ac:chgData name="SHIMOMAE MINA" userId="b2dfa937-2a01-4d8a-b9b4-d2443611c598" providerId="ADAL" clId="{5C754F31-FE19-4DA3-9BD7-D7070942B0E9}" dt="2022-10-23T07:22:52.416" v="111" actId="20577"/>
          <ac:spMkLst>
            <pc:docMk/>
            <pc:sldMk cId="2501866573" sldId="268"/>
            <ac:spMk id="2" creationId="{2ED0E44B-3A72-E98D-A16E-16227425F13C}"/>
          </ac:spMkLst>
        </pc:spChg>
        <pc:spChg chg="del">
          <ac:chgData name="SHIMOMAE MINA" userId="b2dfa937-2a01-4d8a-b9b4-d2443611c598" providerId="ADAL" clId="{5C754F31-FE19-4DA3-9BD7-D7070942B0E9}" dt="2022-10-23T07:22:36.801" v="84"/>
          <ac:spMkLst>
            <pc:docMk/>
            <pc:sldMk cId="2501866573" sldId="268"/>
            <ac:spMk id="3" creationId="{46F0D146-2EFF-6FC2-40EB-0CE6A341799B}"/>
          </ac:spMkLst>
        </pc:spChg>
        <pc:picChg chg="add mod">
          <ac:chgData name="SHIMOMAE MINA" userId="b2dfa937-2a01-4d8a-b9b4-d2443611c598" providerId="ADAL" clId="{5C754F31-FE19-4DA3-9BD7-D7070942B0E9}" dt="2022-10-23T07:22:39.536" v="85" actId="1076"/>
          <ac:picMkLst>
            <pc:docMk/>
            <pc:sldMk cId="2501866573" sldId="268"/>
            <ac:picMk id="4098" creationId="{76B1B60F-C2B7-1C88-7404-2A9F1806DE72}"/>
          </ac:picMkLst>
        </pc:picChg>
      </pc:sldChg>
      <pc:sldChg chg="add del">
        <pc:chgData name="SHIMOMAE MINA" userId="b2dfa937-2a01-4d8a-b9b4-d2443611c598" providerId="ADAL" clId="{5C754F31-FE19-4DA3-9BD7-D7070942B0E9}" dt="2022-10-23T23:53:05.646" v="113" actId="47"/>
        <pc:sldMkLst>
          <pc:docMk/>
          <pc:sldMk cId="615271434" sldId="269"/>
        </pc:sldMkLst>
      </pc:sldChg>
      <pc:sldChg chg="addSp delSp modSp new mod">
        <pc:chgData name="SHIMOMAE MINA" userId="b2dfa937-2a01-4d8a-b9b4-d2443611c598" providerId="ADAL" clId="{5C754F31-FE19-4DA3-9BD7-D7070942B0E9}" dt="2022-10-24T00:40:43.382" v="921" actId="1076"/>
        <pc:sldMkLst>
          <pc:docMk/>
          <pc:sldMk cId="1374540622" sldId="273"/>
        </pc:sldMkLst>
        <pc:spChg chg="mod">
          <ac:chgData name="SHIMOMAE MINA" userId="b2dfa937-2a01-4d8a-b9b4-d2443611c598" providerId="ADAL" clId="{5C754F31-FE19-4DA3-9BD7-D7070942B0E9}" dt="2022-10-24T00:40:43.382" v="921" actId="1076"/>
          <ac:spMkLst>
            <pc:docMk/>
            <pc:sldMk cId="1374540622" sldId="273"/>
            <ac:spMk id="2" creationId="{5A30901A-8B6A-CCE3-F8C8-FA064AEEC04F}"/>
          </ac:spMkLst>
        </pc:spChg>
        <pc:spChg chg="add del mod">
          <ac:chgData name="SHIMOMAE MINA" userId="b2dfa937-2a01-4d8a-b9b4-d2443611c598" providerId="ADAL" clId="{5C754F31-FE19-4DA3-9BD7-D7070942B0E9}" dt="2022-10-24T00:33:55.916" v="770" actId="1076"/>
          <ac:spMkLst>
            <pc:docMk/>
            <pc:sldMk cId="1374540622" sldId="273"/>
            <ac:spMk id="3" creationId="{D99ED069-73DE-827A-9CED-B52DC880FEF5}"/>
          </ac:spMkLst>
        </pc:spChg>
        <pc:spChg chg="add mod">
          <ac:chgData name="SHIMOMAE MINA" userId="b2dfa937-2a01-4d8a-b9b4-d2443611c598" providerId="ADAL" clId="{5C754F31-FE19-4DA3-9BD7-D7070942B0E9}" dt="2022-10-24T00:34:08.366" v="774" actId="1076"/>
          <ac:spMkLst>
            <pc:docMk/>
            <pc:sldMk cId="1374540622" sldId="273"/>
            <ac:spMk id="4" creationId="{625F855E-3E63-D2E3-07BD-5EE71AFB07E0}"/>
          </ac:spMkLst>
        </pc:spChg>
        <pc:spChg chg="add del mod">
          <ac:chgData name="SHIMOMAE MINA" userId="b2dfa937-2a01-4d8a-b9b4-d2443611c598" providerId="ADAL" clId="{5C754F31-FE19-4DA3-9BD7-D7070942B0E9}" dt="2022-10-24T00:31:02.177" v="747" actId="478"/>
          <ac:spMkLst>
            <pc:docMk/>
            <pc:sldMk cId="1374540622" sldId="273"/>
            <ac:spMk id="5" creationId="{9A3A6747-4743-0396-FE71-8DD114A88EB1}"/>
          </ac:spMkLst>
        </pc:spChg>
        <pc:spChg chg="add mod">
          <ac:chgData name="SHIMOMAE MINA" userId="b2dfa937-2a01-4d8a-b9b4-d2443611c598" providerId="ADAL" clId="{5C754F31-FE19-4DA3-9BD7-D7070942B0E9}" dt="2022-10-24T00:34:54.079" v="779" actId="207"/>
          <ac:spMkLst>
            <pc:docMk/>
            <pc:sldMk cId="1374540622" sldId="273"/>
            <ac:spMk id="6" creationId="{87F454FF-8FF4-81F3-BA10-03618CD6771D}"/>
          </ac:spMkLst>
        </pc:spChg>
        <pc:spChg chg="add mod">
          <ac:chgData name="SHIMOMAE MINA" userId="b2dfa937-2a01-4d8a-b9b4-d2443611c598" providerId="ADAL" clId="{5C754F31-FE19-4DA3-9BD7-D7070942B0E9}" dt="2022-10-24T00:38:21.559" v="862" actId="20577"/>
          <ac:spMkLst>
            <pc:docMk/>
            <pc:sldMk cId="1374540622" sldId="273"/>
            <ac:spMk id="7" creationId="{B5CDD797-1D30-86FA-F6B8-76CA522E6909}"/>
          </ac:spMkLst>
        </pc:spChg>
        <pc:spChg chg="add mod">
          <ac:chgData name="SHIMOMAE MINA" userId="b2dfa937-2a01-4d8a-b9b4-d2443611c598" providerId="ADAL" clId="{5C754F31-FE19-4DA3-9BD7-D7070942B0E9}" dt="2022-10-24T00:40:41.599" v="920" actId="1076"/>
          <ac:spMkLst>
            <pc:docMk/>
            <pc:sldMk cId="1374540622" sldId="273"/>
            <ac:spMk id="8" creationId="{DAB2702C-7F34-A660-A1B3-5E93AAFB02B7}"/>
          </ac:spMkLst>
        </pc:spChg>
        <pc:picChg chg="add del mod">
          <ac:chgData name="SHIMOMAE MINA" userId="b2dfa937-2a01-4d8a-b9b4-d2443611c598" providerId="ADAL" clId="{5C754F31-FE19-4DA3-9BD7-D7070942B0E9}" dt="2022-10-24T00:31:07.376" v="755"/>
          <ac:picMkLst>
            <pc:docMk/>
            <pc:sldMk cId="1374540622" sldId="273"/>
            <ac:picMk id="5122" creationId="{FC741EE1-2ACF-106B-F64E-D803C325BD05}"/>
          </ac:picMkLst>
        </pc:picChg>
        <pc:picChg chg="add del mod">
          <ac:chgData name="SHIMOMAE MINA" userId="b2dfa937-2a01-4d8a-b9b4-d2443611c598" providerId="ADAL" clId="{5C754F31-FE19-4DA3-9BD7-D7070942B0E9}" dt="2022-10-24T00:31:18.767" v="759" actId="478"/>
          <ac:picMkLst>
            <pc:docMk/>
            <pc:sldMk cId="1374540622" sldId="273"/>
            <ac:picMk id="5124" creationId="{E8AA4442-D1FB-E45F-BE95-97B2C49DEF1F}"/>
          </ac:picMkLst>
        </pc:picChg>
        <pc:picChg chg="add mod">
          <ac:chgData name="SHIMOMAE MINA" userId="b2dfa937-2a01-4d8a-b9b4-d2443611c598" providerId="ADAL" clId="{5C754F31-FE19-4DA3-9BD7-D7070942B0E9}" dt="2022-10-24T00:35:02.776" v="780" actId="1076"/>
          <ac:picMkLst>
            <pc:docMk/>
            <pc:sldMk cId="1374540622" sldId="273"/>
            <ac:picMk id="5126" creationId="{4CBC531F-A617-BD3A-1E7E-5F618548B7EC}"/>
          </ac:picMkLst>
        </pc:picChg>
        <pc:picChg chg="add mod">
          <ac:chgData name="SHIMOMAE MINA" userId="b2dfa937-2a01-4d8a-b9b4-d2443611c598" providerId="ADAL" clId="{5C754F31-FE19-4DA3-9BD7-D7070942B0E9}" dt="2022-10-24T00:35:04.870" v="781" actId="1076"/>
          <ac:picMkLst>
            <pc:docMk/>
            <pc:sldMk cId="1374540622" sldId="273"/>
            <ac:picMk id="5128" creationId="{5E948A77-CA50-A5C9-AC6D-D4FC1E7140C3}"/>
          </ac:picMkLst>
        </pc:picChg>
      </pc:sldChg>
      <pc:sldChg chg="addSp delSp modSp new mod ord setBg">
        <pc:chgData name="SHIMOMAE MINA" userId="b2dfa937-2a01-4d8a-b9b4-d2443611c598" providerId="ADAL" clId="{5C754F31-FE19-4DA3-9BD7-D7070942B0E9}" dt="2022-10-24T05:17:04.100" v="2245" actId="1076"/>
        <pc:sldMkLst>
          <pc:docMk/>
          <pc:sldMk cId="4014093092" sldId="274"/>
        </pc:sldMkLst>
        <pc:spChg chg="mod">
          <ac:chgData name="SHIMOMAE MINA" userId="b2dfa937-2a01-4d8a-b9b4-d2443611c598" providerId="ADAL" clId="{5C754F31-FE19-4DA3-9BD7-D7070942B0E9}" dt="2022-10-24T05:14:09.348" v="2244" actId="20577"/>
          <ac:spMkLst>
            <pc:docMk/>
            <pc:sldMk cId="4014093092" sldId="274"/>
            <ac:spMk id="2" creationId="{5BE56C28-7EB2-6FAB-E434-C31C4D2D9700}"/>
          </ac:spMkLst>
        </pc:spChg>
        <pc:spChg chg="mod">
          <ac:chgData name="SHIMOMAE MINA" userId="b2dfa937-2a01-4d8a-b9b4-d2443611c598" providerId="ADAL" clId="{5C754F31-FE19-4DA3-9BD7-D7070942B0E9}" dt="2022-10-24T01:19:07.205" v="1513" actId="27636"/>
          <ac:spMkLst>
            <pc:docMk/>
            <pc:sldMk cId="4014093092" sldId="274"/>
            <ac:spMk id="3" creationId="{7E82D139-223C-3D11-602D-9717DEFA4BD1}"/>
          </ac:spMkLst>
        </pc:spChg>
        <pc:spChg chg="add mod">
          <ac:chgData name="SHIMOMAE MINA" userId="b2dfa937-2a01-4d8a-b9b4-d2443611c598" providerId="ADAL" clId="{5C754F31-FE19-4DA3-9BD7-D7070942B0E9}" dt="2022-10-24T02:30:27.432" v="1522" actId="1076"/>
          <ac:spMkLst>
            <pc:docMk/>
            <pc:sldMk cId="4014093092" sldId="274"/>
            <ac:spMk id="4" creationId="{7E1A7240-E54C-F023-B7DE-D01E3D497802}"/>
          </ac:spMkLst>
        </pc:spChg>
        <pc:picChg chg="add del mod">
          <ac:chgData name="SHIMOMAE MINA" userId="b2dfa937-2a01-4d8a-b9b4-d2443611c598" providerId="ADAL" clId="{5C754F31-FE19-4DA3-9BD7-D7070942B0E9}" dt="2022-10-24T05:17:04.100" v="2245" actId="1076"/>
          <ac:picMkLst>
            <pc:docMk/>
            <pc:sldMk cId="4014093092" sldId="274"/>
            <ac:picMk id="6146" creationId="{C4C6FE9D-B192-1FFA-4180-157C96219F6C}"/>
          </ac:picMkLst>
        </pc:picChg>
      </pc:sldChg>
      <pc:sldChg chg="addSp delSp modSp new mod ord">
        <pc:chgData name="SHIMOMAE MINA" userId="b2dfa937-2a01-4d8a-b9b4-d2443611c598" providerId="ADAL" clId="{5C754F31-FE19-4DA3-9BD7-D7070942B0E9}" dt="2022-10-24T05:19:21.133" v="2260" actId="207"/>
        <pc:sldMkLst>
          <pc:docMk/>
          <pc:sldMk cId="2759091045" sldId="275"/>
        </pc:sldMkLst>
        <pc:spChg chg="mod">
          <ac:chgData name="SHIMOMAE MINA" userId="b2dfa937-2a01-4d8a-b9b4-d2443611c598" providerId="ADAL" clId="{5C754F31-FE19-4DA3-9BD7-D7070942B0E9}" dt="2022-10-24T04:19:39.679" v="2217" actId="5793"/>
          <ac:spMkLst>
            <pc:docMk/>
            <pc:sldMk cId="2759091045" sldId="275"/>
            <ac:spMk id="2" creationId="{10ADC05A-D1AD-0F6A-070E-8318E08B81DC}"/>
          </ac:spMkLst>
        </pc:spChg>
        <pc:spChg chg="del mod">
          <ac:chgData name="SHIMOMAE MINA" userId="b2dfa937-2a01-4d8a-b9b4-d2443611c598" providerId="ADAL" clId="{5C754F31-FE19-4DA3-9BD7-D7070942B0E9}" dt="2022-10-24T04:06:17.015" v="1782"/>
          <ac:spMkLst>
            <pc:docMk/>
            <pc:sldMk cId="2759091045" sldId="275"/>
            <ac:spMk id="3" creationId="{C8F4747E-F56E-DC2E-652C-F13D9063AEC1}"/>
          </ac:spMkLst>
        </pc:spChg>
        <pc:spChg chg="add mod">
          <ac:chgData name="SHIMOMAE MINA" userId="b2dfa937-2a01-4d8a-b9b4-d2443611c598" providerId="ADAL" clId="{5C754F31-FE19-4DA3-9BD7-D7070942B0E9}" dt="2022-10-24T04:22:51.679" v="2241" actId="1076"/>
          <ac:spMkLst>
            <pc:docMk/>
            <pc:sldMk cId="2759091045" sldId="275"/>
            <ac:spMk id="4" creationId="{9FE445DE-269F-A204-BA43-A6346C044399}"/>
          </ac:spMkLst>
        </pc:spChg>
        <pc:spChg chg="add mod">
          <ac:chgData name="SHIMOMAE MINA" userId="b2dfa937-2a01-4d8a-b9b4-d2443611c598" providerId="ADAL" clId="{5C754F31-FE19-4DA3-9BD7-D7070942B0E9}" dt="2022-10-24T05:19:21.133" v="2260" actId="207"/>
          <ac:spMkLst>
            <pc:docMk/>
            <pc:sldMk cId="2759091045" sldId="275"/>
            <ac:spMk id="5" creationId="{DF837DFF-E59E-EFF8-D59B-4A5B2439DB91}"/>
          </ac:spMkLst>
        </pc:spChg>
        <pc:picChg chg="add mod">
          <ac:chgData name="SHIMOMAE MINA" userId="b2dfa937-2a01-4d8a-b9b4-d2443611c598" providerId="ADAL" clId="{5C754F31-FE19-4DA3-9BD7-D7070942B0E9}" dt="2022-10-24T04:22:47.715" v="2240" actId="1076"/>
          <ac:picMkLst>
            <pc:docMk/>
            <pc:sldMk cId="2759091045" sldId="275"/>
            <ac:picMk id="1026" creationId="{1BDB58FB-EE4D-BC0F-D99A-2E169D78F05F}"/>
          </ac:picMkLst>
        </pc:picChg>
        <pc:picChg chg="add mod">
          <ac:chgData name="SHIMOMAE MINA" userId="b2dfa937-2a01-4d8a-b9b4-d2443611c598" providerId="ADAL" clId="{5C754F31-FE19-4DA3-9BD7-D7070942B0E9}" dt="2022-10-24T04:22:35.484" v="2238" actId="1076"/>
          <ac:picMkLst>
            <pc:docMk/>
            <pc:sldMk cId="2759091045" sldId="275"/>
            <ac:picMk id="1028" creationId="{F766AAAD-8361-094B-D4A8-3BDCC01C4F53}"/>
          </ac:picMkLst>
        </pc:picChg>
        <pc:picChg chg="add mod">
          <ac:chgData name="SHIMOMAE MINA" userId="b2dfa937-2a01-4d8a-b9b4-d2443611c598" providerId="ADAL" clId="{5C754F31-FE19-4DA3-9BD7-D7070942B0E9}" dt="2022-10-24T04:22:39.790" v="2239" actId="1076"/>
          <ac:picMkLst>
            <pc:docMk/>
            <pc:sldMk cId="2759091045" sldId="275"/>
            <ac:picMk id="1030" creationId="{2467E048-E18E-16E8-9E85-92AB9FC35970}"/>
          </ac:picMkLst>
        </pc:picChg>
        <pc:picChg chg="add mod">
          <ac:chgData name="SHIMOMAE MINA" userId="b2dfa937-2a01-4d8a-b9b4-d2443611c598" providerId="ADAL" clId="{5C754F31-FE19-4DA3-9BD7-D7070942B0E9}" dt="2022-10-24T04:22:55.264" v="2242" actId="1076"/>
          <ac:picMkLst>
            <pc:docMk/>
            <pc:sldMk cId="2759091045" sldId="275"/>
            <ac:picMk id="1032" creationId="{C68E1943-1E8B-AF32-9BE3-03BAD6AB62DE}"/>
          </ac:picMkLst>
        </pc:picChg>
        <pc:picChg chg="add mod">
          <ac:chgData name="SHIMOMAE MINA" userId="b2dfa937-2a01-4d8a-b9b4-d2443611c598" providerId="ADAL" clId="{5C754F31-FE19-4DA3-9BD7-D7070942B0E9}" dt="2022-10-24T04:22:30.881" v="2237" actId="14100"/>
          <ac:picMkLst>
            <pc:docMk/>
            <pc:sldMk cId="2759091045" sldId="275"/>
            <ac:picMk id="1034" creationId="{EF0D95FF-ED29-E67D-9457-D4188DE30462}"/>
          </ac:picMkLst>
        </pc:picChg>
      </pc:sldChg>
    </pc:docChg>
  </pc:docChgLst>
  <pc:docChgLst>
    <pc:chgData name="AOYAMA MADOKA" userId="359c3ec6-5fc3-42cb-b22a-18f03ff30344" providerId="ADAL" clId="{2A74D9D8-AB05-7846-8030-0E398B57819A}"/>
    <pc:docChg chg="custSel modSld">
      <pc:chgData name="AOYAMA MADOKA" userId="359c3ec6-5fc3-42cb-b22a-18f03ff30344" providerId="ADAL" clId="{2A74D9D8-AB05-7846-8030-0E398B57819A}" dt="2022-10-24T05:02:37.223" v="48" actId="20577"/>
      <pc:docMkLst>
        <pc:docMk/>
      </pc:docMkLst>
      <pc:sldChg chg="modSp">
        <pc:chgData name="AOYAMA MADOKA" userId="359c3ec6-5fc3-42cb-b22a-18f03ff30344" providerId="ADAL" clId="{2A74D9D8-AB05-7846-8030-0E398B57819A}" dt="2022-10-24T05:02:37.223" v="48" actId="20577"/>
        <pc:sldMkLst>
          <pc:docMk/>
          <pc:sldMk cId="3188419478" sldId="257"/>
        </pc:sldMkLst>
        <pc:spChg chg="mod">
          <ac:chgData name="AOYAMA MADOKA" userId="359c3ec6-5fc3-42cb-b22a-18f03ff30344" providerId="ADAL" clId="{2A74D9D8-AB05-7846-8030-0E398B57819A}" dt="2022-10-24T05:02:37.223" v="48" actId="20577"/>
          <ac:spMkLst>
            <pc:docMk/>
            <pc:sldMk cId="3188419478" sldId="257"/>
            <ac:spMk id="3" creationId="{B55EC7BD-51D7-D418-18D7-CDC87B5B09A9}"/>
          </ac:spMkLst>
        </pc:spChg>
      </pc:sldChg>
    </pc:docChg>
  </pc:docChgLst>
  <pc:docChgLst>
    <pc:chgData name="AOYAMA MADOKA" userId="S::g2146036@cc.kyoto-su.ac.jp::359c3ec6-5fc3-42cb-b22a-18f03ff30344" providerId="AD" clId="Web-{C2276B4A-F459-4CAC-A31C-B342A55F6394}"/>
    <pc:docChg chg="addSld modSld">
      <pc:chgData name="AOYAMA MADOKA" userId="S::g2146036@cc.kyoto-su.ac.jp::359c3ec6-5fc3-42cb-b22a-18f03ff30344" providerId="AD" clId="Web-{C2276B4A-F459-4CAC-A31C-B342A55F6394}" dt="2022-10-22T19:36:15.743" v="202" actId="20577"/>
      <pc:docMkLst>
        <pc:docMk/>
      </pc:docMkLst>
      <pc:sldChg chg="addSp delSp modSp new mod setBg setClrOvrMap">
        <pc:chgData name="AOYAMA MADOKA" userId="S::g2146036@cc.kyoto-su.ac.jp::359c3ec6-5fc3-42cb-b22a-18f03ff30344" providerId="AD" clId="Web-{C2276B4A-F459-4CAC-A31C-B342A55F6394}" dt="2022-10-22T19:36:15.743" v="202" actId="20577"/>
        <pc:sldMkLst>
          <pc:docMk/>
          <pc:sldMk cId="3188419478" sldId="257"/>
        </pc:sldMkLst>
        <pc:spChg chg="mod ord">
          <ac:chgData name="AOYAMA MADOKA" userId="S::g2146036@cc.kyoto-su.ac.jp::359c3ec6-5fc3-42cb-b22a-18f03ff30344" providerId="AD" clId="Web-{C2276B4A-F459-4CAC-A31C-B342A55F6394}" dt="2022-10-22T19:24:32.533" v="151"/>
          <ac:spMkLst>
            <pc:docMk/>
            <pc:sldMk cId="3188419478" sldId="257"/>
            <ac:spMk id="2" creationId="{CE53694C-BDC9-B226-13E0-05C50F38CA2D}"/>
          </ac:spMkLst>
        </pc:spChg>
        <pc:spChg chg="mod ord">
          <ac:chgData name="AOYAMA MADOKA" userId="S::g2146036@cc.kyoto-su.ac.jp::359c3ec6-5fc3-42cb-b22a-18f03ff30344" providerId="AD" clId="Web-{C2276B4A-F459-4CAC-A31C-B342A55F6394}" dt="2022-10-22T19:36:15.743" v="202" actId="20577"/>
          <ac:spMkLst>
            <pc:docMk/>
            <pc:sldMk cId="3188419478" sldId="257"/>
            <ac:spMk id="3" creationId="{B55EC7BD-51D7-D418-18D7-CDC87B5B09A9}"/>
          </ac:spMkLst>
        </pc:spChg>
        <pc:spChg chg="add del">
          <ac:chgData name="AOYAMA MADOKA" userId="S::g2146036@cc.kyoto-su.ac.jp::359c3ec6-5fc3-42cb-b22a-18f03ff30344" providerId="AD" clId="Web-{C2276B4A-F459-4CAC-A31C-B342A55F6394}" dt="2022-10-22T19:22:48.826" v="131"/>
          <ac:spMkLst>
            <pc:docMk/>
            <pc:sldMk cId="3188419478" sldId="257"/>
            <ac:spMk id="10" creationId="{A86541C6-61B1-4DAA-B57A-EAF3F24F0491}"/>
          </ac:spMkLst>
        </pc:spChg>
        <pc:spChg chg="add del">
          <ac:chgData name="AOYAMA MADOKA" userId="S::g2146036@cc.kyoto-su.ac.jp::359c3ec6-5fc3-42cb-b22a-18f03ff30344" providerId="AD" clId="Web-{C2276B4A-F459-4CAC-A31C-B342A55F6394}" dt="2022-10-22T19:22:48.826" v="131"/>
          <ac:spMkLst>
            <pc:docMk/>
            <pc:sldMk cId="3188419478" sldId="257"/>
            <ac:spMk id="12" creationId="{71750011-2006-46BB-AFDE-C6E461752333}"/>
          </ac:spMkLst>
        </pc:spChg>
        <pc:spChg chg="add del">
          <ac:chgData name="AOYAMA MADOKA" userId="S::g2146036@cc.kyoto-su.ac.jp::359c3ec6-5fc3-42cb-b22a-18f03ff30344" providerId="AD" clId="Web-{C2276B4A-F459-4CAC-A31C-B342A55F6394}" dt="2022-10-22T19:22:55.030" v="133"/>
          <ac:spMkLst>
            <pc:docMk/>
            <pc:sldMk cId="3188419478" sldId="257"/>
            <ac:spMk id="14" creationId="{AAB8EDC3-1C0D-4505-A2C7-839A5161FB53}"/>
          </ac:spMkLst>
        </pc:spChg>
        <pc:spChg chg="add del">
          <ac:chgData name="AOYAMA MADOKA" userId="S::g2146036@cc.kyoto-su.ac.jp::359c3ec6-5fc3-42cb-b22a-18f03ff30344" providerId="AD" clId="Web-{C2276B4A-F459-4CAC-A31C-B342A55F6394}" dt="2022-10-22T19:22:55.030" v="133"/>
          <ac:spMkLst>
            <pc:docMk/>
            <pc:sldMk cId="3188419478" sldId="257"/>
            <ac:spMk id="15" creationId="{2069E294-3813-4588-9E9C-AEA08F9C4DA1}"/>
          </ac:spMkLst>
        </pc:spChg>
        <pc:spChg chg="add del">
          <ac:chgData name="AOYAMA MADOKA" userId="S::g2146036@cc.kyoto-su.ac.jp::359c3ec6-5fc3-42cb-b22a-18f03ff30344" providerId="AD" clId="Web-{C2276B4A-F459-4CAC-A31C-B342A55F6394}" dt="2022-10-22T19:23:03.499" v="135"/>
          <ac:spMkLst>
            <pc:docMk/>
            <pc:sldMk cId="3188419478" sldId="257"/>
            <ac:spMk id="17" creationId="{41AB65AE-A08D-4F43-8E53-5F1B8D842438}"/>
          </ac:spMkLst>
        </pc:spChg>
        <pc:spChg chg="add del">
          <ac:chgData name="AOYAMA MADOKA" userId="S::g2146036@cc.kyoto-su.ac.jp::359c3ec6-5fc3-42cb-b22a-18f03ff30344" providerId="AD" clId="Web-{C2276B4A-F459-4CAC-A31C-B342A55F6394}" dt="2022-10-22T19:24:32.533" v="151"/>
          <ac:spMkLst>
            <pc:docMk/>
            <pc:sldMk cId="3188419478" sldId="257"/>
            <ac:spMk id="19" creationId="{A86541C6-61B1-4DAA-B57A-EAF3F24F0491}"/>
          </ac:spMkLst>
        </pc:spChg>
        <pc:spChg chg="add del">
          <ac:chgData name="AOYAMA MADOKA" userId="S::g2146036@cc.kyoto-su.ac.jp::359c3ec6-5fc3-42cb-b22a-18f03ff30344" providerId="AD" clId="Web-{C2276B4A-F459-4CAC-A31C-B342A55F6394}" dt="2022-10-22T19:24:32.533" v="151"/>
          <ac:spMkLst>
            <pc:docMk/>
            <pc:sldMk cId="3188419478" sldId="257"/>
            <ac:spMk id="20" creationId="{71750011-2006-46BB-AFDE-C6E461752333}"/>
          </ac:spMkLst>
        </pc:spChg>
        <pc:spChg chg="add del">
          <ac:chgData name="AOYAMA MADOKA" userId="S::g2146036@cc.kyoto-su.ac.jp::359c3ec6-5fc3-42cb-b22a-18f03ff30344" providerId="AD" clId="Web-{C2276B4A-F459-4CAC-A31C-B342A55F6394}" dt="2022-10-22T19:24:05.376" v="142"/>
          <ac:spMkLst>
            <pc:docMk/>
            <pc:sldMk cId="3188419478" sldId="257"/>
            <ac:spMk id="25" creationId="{F411E24B-5319-4FF9-A35E-9DA107CD3265}"/>
          </ac:spMkLst>
        </pc:spChg>
        <pc:spChg chg="add del">
          <ac:chgData name="AOYAMA MADOKA" userId="S::g2146036@cc.kyoto-su.ac.jp::359c3ec6-5fc3-42cb-b22a-18f03ff30344" providerId="AD" clId="Web-{C2276B4A-F459-4CAC-A31C-B342A55F6394}" dt="2022-10-22T19:24:18.657" v="146"/>
          <ac:spMkLst>
            <pc:docMk/>
            <pc:sldMk cId="3188419478" sldId="257"/>
            <ac:spMk id="29" creationId="{61F6E425-22AB-4DA2-8FAC-58ADB58EF6C3}"/>
          </ac:spMkLst>
        </pc:spChg>
        <pc:spChg chg="add del">
          <ac:chgData name="AOYAMA MADOKA" userId="S::g2146036@cc.kyoto-su.ac.jp::359c3ec6-5fc3-42cb-b22a-18f03ff30344" providerId="AD" clId="Web-{C2276B4A-F459-4CAC-A31C-B342A55F6394}" dt="2022-10-22T19:24:15.673" v="144"/>
          <ac:spMkLst>
            <pc:docMk/>
            <pc:sldMk cId="3188419478" sldId="257"/>
            <ac:spMk id="31" creationId="{CF62D2A7-8207-488C-9F46-316BA81A16C8}"/>
          </ac:spMkLst>
        </pc:spChg>
        <pc:spChg chg="add del">
          <ac:chgData name="AOYAMA MADOKA" userId="S::g2146036@cc.kyoto-su.ac.jp::359c3ec6-5fc3-42cb-b22a-18f03ff30344" providerId="AD" clId="Web-{C2276B4A-F459-4CAC-A31C-B342A55F6394}" dt="2022-10-22T19:24:18.657" v="146"/>
          <ac:spMkLst>
            <pc:docMk/>
            <pc:sldMk cId="3188419478" sldId="257"/>
            <ac:spMk id="33" creationId="{5AAE9118-0436-4488-AC4A-C14DF6A7B6B1}"/>
          </ac:spMkLst>
        </pc:spChg>
        <pc:spChg chg="add del">
          <ac:chgData name="AOYAMA MADOKA" userId="S::g2146036@cc.kyoto-su.ac.jp::359c3ec6-5fc3-42cb-b22a-18f03ff30344" providerId="AD" clId="Web-{C2276B4A-F459-4CAC-A31C-B342A55F6394}" dt="2022-10-22T19:24:18.657" v="146"/>
          <ac:spMkLst>
            <pc:docMk/>
            <pc:sldMk cId="3188419478" sldId="257"/>
            <ac:spMk id="34" creationId="{1B10F861-B8F1-49C7-BD58-EAB20CEE7F93}"/>
          </ac:spMkLst>
        </pc:spChg>
        <pc:spChg chg="add del">
          <ac:chgData name="AOYAMA MADOKA" userId="S::g2146036@cc.kyoto-su.ac.jp::359c3ec6-5fc3-42cb-b22a-18f03ff30344" providerId="AD" clId="Web-{C2276B4A-F459-4CAC-A31C-B342A55F6394}" dt="2022-10-22T19:24:25.126" v="148"/>
          <ac:spMkLst>
            <pc:docMk/>
            <pc:sldMk cId="3188419478" sldId="257"/>
            <ac:spMk id="36" creationId="{DC14B3F1-8CC5-4623-94B0-4445E3775D41}"/>
          </ac:spMkLst>
        </pc:spChg>
        <pc:spChg chg="add del">
          <ac:chgData name="AOYAMA MADOKA" userId="S::g2146036@cc.kyoto-su.ac.jp::359c3ec6-5fc3-42cb-b22a-18f03ff30344" providerId="AD" clId="Web-{C2276B4A-F459-4CAC-A31C-B342A55F6394}" dt="2022-10-22T19:24:32.517" v="150"/>
          <ac:spMkLst>
            <pc:docMk/>
            <pc:sldMk cId="3188419478" sldId="257"/>
            <ac:spMk id="39" creationId="{A86541C6-61B1-4DAA-B57A-EAF3F24F0491}"/>
          </ac:spMkLst>
        </pc:spChg>
        <pc:spChg chg="add del">
          <ac:chgData name="AOYAMA MADOKA" userId="S::g2146036@cc.kyoto-su.ac.jp::359c3ec6-5fc3-42cb-b22a-18f03ff30344" providerId="AD" clId="Web-{C2276B4A-F459-4CAC-A31C-B342A55F6394}" dt="2022-10-22T19:24:32.517" v="150"/>
          <ac:spMkLst>
            <pc:docMk/>
            <pc:sldMk cId="3188419478" sldId="257"/>
            <ac:spMk id="40" creationId="{71750011-2006-46BB-AFDE-C6E461752333}"/>
          </ac:spMkLst>
        </pc:spChg>
        <pc:spChg chg="add">
          <ac:chgData name="AOYAMA MADOKA" userId="S::g2146036@cc.kyoto-su.ac.jp::359c3ec6-5fc3-42cb-b22a-18f03ff30344" providerId="AD" clId="Web-{C2276B4A-F459-4CAC-A31C-B342A55F6394}" dt="2022-10-22T19:24:32.533" v="151"/>
          <ac:spMkLst>
            <pc:docMk/>
            <pc:sldMk cId="3188419478" sldId="257"/>
            <ac:spMk id="42" creationId="{F411E24B-5319-4FF9-A35E-9DA107CD3265}"/>
          </ac:spMkLst>
        </pc:spChg>
        <pc:grpChg chg="add del">
          <ac:chgData name="AOYAMA MADOKA" userId="S::g2146036@cc.kyoto-su.ac.jp::359c3ec6-5fc3-42cb-b22a-18f03ff30344" providerId="AD" clId="Web-{C2276B4A-F459-4CAC-A31C-B342A55F6394}" dt="2022-10-22T19:24:05.376" v="142"/>
          <ac:grpSpMkLst>
            <pc:docMk/>
            <pc:sldMk cId="3188419478" sldId="257"/>
            <ac:grpSpMk id="27" creationId="{BA0F670A-357E-4650-B3D2-E810BD17A0C9}"/>
          </ac:grpSpMkLst>
        </pc:grpChg>
        <pc:grpChg chg="add">
          <ac:chgData name="AOYAMA MADOKA" userId="S::g2146036@cc.kyoto-su.ac.jp::359c3ec6-5fc3-42cb-b22a-18f03ff30344" providerId="AD" clId="Web-{C2276B4A-F459-4CAC-A31C-B342A55F6394}" dt="2022-10-22T19:24:32.533" v="151"/>
          <ac:grpSpMkLst>
            <pc:docMk/>
            <pc:sldMk cId="3188419478" sldId="257"/>
            <ac:grpSpMk id="43" creationId="{BA0F670A-357E-4650-B3D2-E810BD17A0C9}"/>
          </ac:grpSpMkLst>
        </pc:grpChg>
        <pc:picChg chg="add mod ord">
          <ac:chgData name="AOYAMA MADOKA" userId="S::g2146036@cc.kyoto-su.ac.jp::359c3ec6-5fc3-42cb-b22a-18f03ff30344" providerId="AD" clId="Web-{C2276B4A-F459-4CAC-A31C-B342A55F6394}" dt="2022-10-22T19:24:32.533" v="151"/>
          <ac:picMkLst>
            <pc:docMk/>
            <pc:sldMk cId="3188419478" sldId="257"/>
            <ac:picMk id="4" creationId="{3805F2E4-3843-DDD4-0A07-A4788CEF4B84}"/>
          </ac:picMkLst>
        </pc:picChg>
        <pc:picChg chg="add mod ord">
          <ac:chgData name="AOYAMA MADOKA" userId="S::g2146036@cc.kyoto-su.ac.jp::359c3ec6-5fc3-42cb-b22a-18f03ff30344" providerId="AD" clId="Web-{C2276B4A-F459-4CAC-A31C-B342A55F6394}" dt="2022-10-22T19:24:32.533" v="151"/>
          <ac:picMkLst>
            <pc:docMk/>
            <pc:sldMk cId="3188419478" sldId="257"/>
            <ac:picMk id="5" creationId="{2DC80D75-9EB2-D0BF-B595-BE01E1B961C9}"/>
          </ac:picMkLst>
        </pc:picChg>
        <pc:cxnChg chg="add del">
          <ac:chgData name="AOYAMA MADOKA" userId="S::g2146036@cc.kyoto-su.ac.jp::359c3ec6-5fc3-42cb-b22a-18f03ff30344" providerId="AD" clId="Web-{C2276B4A-F459-4CAC-A31C-B342A55F6394}" dt="2022-10-22T19:24:25.126" v="148"/>
          <ac:cxnSpMkLst>
            <pc:docMk/>
            <pc:sldMk cId="3188419478" sldId="257"/>
            <ac:cxnSpMk id="37" creationId="{B8EC0F70-6AFD-45BE-8F70-52888FC304F7}"/>
          </ac:cxnSpMkLst>
        </pc:cxnChg>
      </pc:sldChg>
      <pc:sldChg chg="modSp new">
        <pc:chgData name="AOYAMA MADOKA" userId="S::g2146036@cc.kyoto-su.ac.jp::359c3ec6-5fc3-42cb-b22a-18f03ff30344" providerId="AD" clId="Web-{C2276B4A-F459-4CAC-A31C-B342A55F6394}" dt="2022-10-22T19:01:37.678" v="47" actId="20577"/>
        <pc:sldMkLst>
          <pc:docMk/>
          <pc:sldMk cId="4136735290" sldId="258"/>
        </pc:sldMkLst>
        <pc:spChg chg="mod">
          <ac:chgData name="AOYAMA MADOKA" userId="S::g2146036@cc.kyoto-su.ac.jp::359c3ec6-5fc3-42cb-b22a-18f03ff30344" providerId="AD" clId="Web-{C2276B4A-F459-4CAC-A31C-B342A55F6394}" dt="2022-10-22T19:01:29.538" v="41" actId="20577"/>
          <ac:spMkLst>
            <pc:docMk/>
            <pc:sldMk cId="4136735290" sldId="258"/>
            <ac:spMk id="2" creationId="{0E905A29-D51D-7569-C8FF-88F47009678C}"/>
          </ac:spMkLst>
        </pc:spChg>
        <pc:spChg chg="mod">
          <ac:chgData name="AOYAMA MADOKA" userId="S::g2146036@cc.kyoto-su.ac.jp::359c3ec6-5fc3-42cb-b22a-18f03ff30344" providerId="AD" clId="Web-{C2276B4A-F459-4CAC-A31C-B342A55F6394}" dt="2022-10-22T19:01:37.678" v="47" actId="20577"/>
          <ac:spMkLst>
            <pc:docMk/>
            <pc:sldMk cId="4136735290" sldId="258"/>
            <ac:spMk id="3" creationId="{202D24BA-99CE-0D2C-513A-7454E03B26AA}"/>
          </ac:spMkLst>
        </pc:spChg>
      </pc:sldChg>
      <pc:sldChg chg="modSp new">
        <pc:chgData name="AOYAMA MADOKA" userId="S::g2146036@cc.kyoto-su.ac.jp::359c3ec6-5fc3-42cb-b22a-18f03ff30344" providerId="AD" clId="Web-{C2276B4A-F459-4CAC-A31C-B342A55F6394}" dt="2022-10-22T19:01:43.272" v="55" actId="20577"/>
        <pc:sldMkLst>
          <pc:docMk/>
          <pc:sldMk cId="3199529485" sldId="259"/>
        </pc:sldMkLst>
        <pc:spChg chg="mod">
          <ac:chgData name="AOYAMA MADOKA" userId="S::g2146036@cc.kyoto-su.ac.jp::359c3ec6-5fc3-42cb-b22a-18f03ff30344" providerId="AD" clId="Web-{C2276B4A-F459-4CAC-A31C-B342A55F6394}" dt="2022-10-22T19:01:43.272" v="55" actId="20577"/>
          <ac:spMkLst>
            <pc:docMk/>
            <pc:sldMk cId="3199529485" sldId="259"/>
            <ac:spMk id="2" creationId="{80443283-C33B-180F-4F79-DA20554474F8}"/>
          </ac:spMkLst>
        </pc:spChg>
      </pc:sldChg>
    </pc:docChg>
  </pc:docChgLst>
  <pc:docChgLst>
    <pc:chgData name="AOYAMA MADOKA" userId="S::g2146036@cc.kyoto-su.ac.jp::359c3ec6-5fc3-42cb-b22a-18f03ff30344" providerId="AD" clId="Web-{454DFA3D-9EF3-CBE3-A560-546676BD72BF}"/>
    <pc:docChg chg="modSld">
      <pc:chgData name="AOYAMA MADOKA" userId="S::g2146036@cc.kyoto-su.ac.jp::359c3ec6-5fc3-42cb-b22a-18f03ff30344" providerId="AD" clId="Web-{454DFA3D-9EF3-CBE3-A560-546676BD72BF}" dt="2022-10-23T01:58:05.461" v="198"/>
      <pc:docMkLst>
        <pc:docMk/>
      </pc:docMkLst>
      <pc:sldChg chg="modSp">
        <pc:chgData name="AOYAMA MADOKA" userId="S::g2146036@cc.kyoto-su.ac.jp::359c3ec6-5fc3-42cb-b22a-18f03ff30344" providerId="AD" clId="Web-{454DFA3D-9EF3-CBE3-A560-546676BD72BF}" dt="2022-10-23T01:26:27.455" v="12" actId="20577"/>
        <pc:sldMkLst>
          <pc:docMk/>
          <pc:sldMk cId="3199529485" sldId="259"/>
        </pc:sldMkLst>
        <pc:graphicFrameChg chg="mod modGraphic">
          <ac:chgData name="AOYAMA MADOKA" userId="S::g2146036@cc.kyoto-su.ac.jp::359c3ec6-5fc3-42cb-b22a-18f03ff30344" providerId="AD" clId="Web-{454DFA3D-9EF3-CBE3-A560-546676BD72BF}" dt="2022-10-23T01:26:27.455" v="12" actId="20577"/>
          <ac:graphicFrameMkLst>
            <pc:docMk/>
            <pc:sldMk cId="3199529485" sldId="259"/>
            <ac:graphicFrameMk id="5" creationId="{9F15CEF3-20EC-E112-DED2-0D33312FE812}"/>
          </ac:graphicFrameMkLst>
        </pc:graphicFrameChg>
      </pc:sldChg>
      <pc:sldChg chg="addSp delSp modSp mod setBg">
        <pc:chgData name="AOYAMA MADOKA" userId="S::g2146036@cc.kyoto-su.ac.jp::359c3ec6-5fc3-42cb-b22a-18f03ff30344" providerId="AD" clId="Web-{454DFA3D-9EF3-CBE3-A560-546676BD72BF}" dt="2022-10-23T01:58:05.461" v="198"/>
        <pc:sldMkLst>
          <pc:docMk/>
          <pc:sldMk cId="1281094051" sldId="265"/>
        </pc:sldMkLst>
        <pc:spChg chg="mod">
          <ac:chgData name="AOYAMA MADOKA" userId="S::g2146036@cc.kyoto-su.ac.jp::359c3ec6-5fc3-42cb-b22a-18f03ff30344" providerId="AD" clId="Web-{454DFA3D-9EF3-CBE3-A560-546676BD72BF}" dt="2022-10-23T01:58:05.461" v="198"/>
          <ac:spMkLst>
            <pc:docMk/>
            <pc:sldMk cId="1281094051" sldId="265"/>
            <ac:spMk id="2" creationId="{56B38718-BA90-A8A4-96A1-492D92F17872}"/>
          </ac:spMkLst>
        </pc:spChg>
        <pc:spChg chg="mod ord">
          <ac:chgData name="AOYAMA MADOKA" userId="S::g2146036@cc.kyoto-su.ac.jp::359c3ec6-5fc3-42cb-b22a-18f03ff30344" providerId="AD" clId="Web-{454DFA3D-9EF3-CBE3-A560-546676BD72BF}" dt="2022-10-23T01:58:05.461" v="198"/>
          <ac:spMkLst>
            <pc:docMk/>
            <pc:sldMk cId="1281094051" sldId="265"/>
            <ac:spMk id="3" creationId="{1B260130-CF0D-3EAF-695A-896E8944E46A}"/>
          </ac:spMkLst>
        </pc:spChg>
        <pc:spChg chg="add del">
          <ac:chgData name="AOYAMA MADOKA" userId="S::g2146036@cc.kyoto-su.ac.jp::359c3ec6-5fc3-42cb-b22a-18f03ff30344" providerId="AD" clId="Web-{454DFA3D-9EF3-CBE3-A560-546676BD72BF}" dt="2022-10-23T01:55:40.597" v="187"/>
          <ac:spMkLst>
            <pc:docMk/>
            <pc:sldMk cId="1281094051" sldId="265"/>
            <ac:spMk id="9" creationId="{2B566528-1B12-4246-9431-5C2D7D081168}"/>
          </ac:spMkLst>
        </pc:spChg>
        <pc:spChg chg="add del">
          <ac:chgData name="AOYAMA MADOKA" userId="S::g2146036@cc.kyoto-su.ac.jp::359c3ec6-5fc3-42cb-b22a-18f03ff30344" providerId="AD" clId="Web-{454DFA3D-9EF3-CBE3-A560-546676BD72BF}" dt="2022-10-23T01:57:31.960" v="189"/>
          <ac:spMkLst>
            <pc:docMk/>
            <pc:sldMk cId="1281094051" sldId="265"/>
            <ac:spMk id="22" creationId="{D2B783EE-0239-4717-BBEA-8C9EAC61C824}"/>
          </ac:spMkLst>
        </pc:spChg>
        <pc:spChg chg="add del">
          <ac:chgData name="AOYAMA MADOKA" userId="S::g2146036@cc.kyoto-su.ac.jp::359c3ec6-5fc3-42cb-b22a-18f03ff30344" providerId="AD" clId="Web-{454DFA3D-9EF3-CBE3-A560-546676BD72BF}" dt="2022-10-23T01:57:31.960" v="189"/>
          <ac:spMkLst>
            <pc:docMk/>
            <pc:sldMk cId="1281094051" sldId="265"/>
            <ac:spMk id="24" creationId="{A7B99495-F43F-4D80-A44F-2CB4764EB90B}"/>
          </ac:spMkLst>
        </pc:spChg>
        <pc:spChg chg="add del">
          <ac:chgData name="AOYAMA MADOKA" userId="S::g2146036@cc.kyoto-su.ac.jp::359c3ec6-5fc3-42cb-b22a-18f03ff30344" providerId="AD" clId="Web-{454DFA3D-9EF3-CBE3-A560-546676BD72BF}" dt="2022-10-23T01:57:31.960" v="189"/>
          <ac:spMkLst>
            <pc:docMk/>
            <pc:sldMk cId="1281094051" sldId="265"/>
            <ac:spMk id="26" creationId="{70BEB1E7-2F88-40BC-B73D-42E5B6F80BFC}"/>
          </ac:spMkLst>
        </pc:spChg>
        <pc:spChg chg="add del">
          <ac:chgData name="AOYAMA MADOKA" userId="S::g2146036@cc.kyoto-su.ac.jp::359c3ec6-5fc3-42cb-b22a-18f03ff30344" providerId="AD" clId="Web-{454DFA3D-9EF3-CBE3-A560-546676BD72BF}" dt="2022-10-23T01:58:05.461" v="198"/>
          <ac:spMkLst>
            <pc:docMk/>
            <pc:sldMk cId="1281094051" sldId="265"/>
            <ac:spMk id="31" creationId="{1A042C51-0ACE-419E-A039-04AD72522158}"/>
          </ac:spMkLst>
        </pc:spChg>
        <pc:spChg chg="add del">
          <ac:chgData name="AOYAMA MADOKA" userId="S::g2146036@cc.kyoto-su.ac.jp::359c3ec6-5fc3-42cb-b22a-18f03ff30344" providerId="AD" clId="Web-{454DFA3D-9EF3-CBE3-A560-546676BD72BF}" dt="2022-10-23T01:58:05.461" v="198"/>
          <ac:spMkLst>
            <pc:docMk/>
            <pc:sldMk cId="1281094051" sldId="265"/>
            <ac:spMk id="38" creationId="{D5B0017B-2ECA-49AF-B397-DC140825DF8D}"/>
          </ac:spMkLst>
        </pc:spChg>
        <pc:spChg chg="add">
          <ac:chgData name="AOYAMA MADOKA" userId="S::g2146036@cc.kyoto-su.ac.jp::359c3ec6-5fc3-42cb-b22a-18f03ff30344" providerId="AD" clId="Web-{454DFA3D-9EF3-CBE3-A560-546676BD72BF}" dt="2022-10-23T01:58:05.461" v="198"/>
          <ac:spMkLst>
            <pc:docMk/>
            <pc:sldMk cId="1281094051" sldId="265"/>
            <ac:spMk id="45" creationId="{2ABE1108-6423-4E53-85A1-817683043C77}"/>
          </ac:spMkLst>
        </pc:spChg>
        <pc:grpChg chg="add del">
          <ac:chgData name="AOYAMA MADOKA" userId="S::g2146036@cc.kyoto-su.ac.jp::359c3ec6-5fc3-42cb-b22a-18f03ff30344" providerId="AD" clId="Web-{454DFA3D-9EF3-CBE3-A560-546676BD72BF}" dt="2022-10-23T01:55:40.597" v="187"/>
          <ac:grpSpMkLst>
            <pc:docMk/>
            <pc:sldMk cId="1281094051" sldId="265"/>
            <ac:grpSpMk id="11" creationId="{828A5161-06F1-46CF-8AD7-844680A59E13}"/>
          </ac:grpSpMkLst>
        </pc:grpChg>
        <pc:grpChg chg="add del">
          <ac:chgData name="AOYAMA MADOKA" userId="S::g2146036@cc.kyoto-su.ac.jp::359c3ec6-5fc3-42cb-b22a-18f03ff30344" providerId="AD" clId="Web-{454DFA3D-9EF3-CBE3-A560-546676BD72BF}" dt="2022-10-23T01:55:40.597" v="187"/>
          <ac:grpSpMkLst>
            <pc:docMk/>
            <pc:sldMk cId="1281094051" sldId="265"/>
            <ac:grpSpMk id="15" creationId="{5995D10D-E9C9-47DB-AE7E-801FEF38F5C9}"/>
          </ac:grpSpMkLst>
        </pc:grpChg>
        <pc:grpChg chg="add del">
          <ac:chgData name="AOYAMA MADOKA" userId="S::g2146036@cc.kyoto-su.ac.jp::359c3ec6-5fc3-42cb-b22a-18f03ff30344" providerId="AD" clId="Web-{454DFA3D-9EF3-CBE3-A560-546676BD72BF}" dt="2022-10-23T01:58:05.461" v="198"/>
          <ac:grpSpMkLst>
            <pc:docMk/>
            <pc:sldMk cId="1281094051" sldId="265"/>
            <ac:grpSpMk id="33" creationId="{AE1C45F0-260A-458C-96ED-C1F6D2151219}"/>
          </ac:grpSpMkLst>
        </pc:grpChg>
        <pc:picChg chg="add mod ord">
          <ac:chgData name="AOYAMA MADOKA" userId="S::g2146036@cc.kyoto-su.ac.jp::359c3ec6-5fc3-42cb-b22a-18f03ff30344" providerId="AD" clId="Web-{454DFA3D-9EF3-CBE3-A560-546676BD72BF}" dt="2022-10-23T01:58:05.461" v="198"/>
          <ac:picMkLst>
            <pc:docMk/>
            <pc:sldMk cId="1281094051" sldId="265"/>
            <ac:picMk id="4" creationId="{2D2398EE-769F-F88B-E1F0-B3722F39CEB7}"/>
          </ac:picMkLst>
        </pc:picChg>
        <pc:picChg chg="add mod">
          <ac:chgData name="AOYAMA MADOKA" userId="S::g2146036@cc.kyoto-su.ac.jp::359c3ec6-5fc3-42cb-b22a-18f03ff30344" providerId="AD" clId="Web-{454DFA3D-9EF3-CBE3-A560-546676BD72BF}" dt="2022-10-23T01:58:05.461" v="198"/>
          <ac:picMkLst>
            <pc:docMk/>
            <pc:sldMk cId="1281094051" sldId="265"/>
            <ac:picMk id="5" creationId="{B6562218-61F3-E25C-763D-655578CE5916}"/>
          </ac:picMkLst>
        </pc:picChg>
        <pc:picChg chg="add mod">
          <ac:chgData name="AOYAMA MADOKA" userId="S::g2146036@cc.kyoto-su.ac.jp::359c3ec6-5fc3-42cb-b22a-18f03ff30344" providerId="AD" clId="Web-{454DFA3D-9EF3-CBE3-A560-546676BD72BF}" dt="2022-10-23T01:58:05.461" v="198"/>
          <ac:picMkLst>
            <pc:docMk/>
            <pc:sldMk cId="1281094051" sldId="265"/>
            <ac:picMk id="6" creationId="{C514969F-6C0A-8ACE-158A-50F8707401F3}"/>
          </ac:picMkLst>
        </pc:picChg>
        <pc:cxnChg chg="add del">
          <ac:chgData name="AOYAMA MADOKA" userId="S::g2146036@cc.kyoto-su.ac.jp::359c3ec6-5fc3-42cb-b22a-18f03ff30344" providerId="AD" clId="Web-{454DFA3D-9EF3-CBE3-A560-546676BD72BF}" dt="2022-10-23T01:58:05.461" v="198"/>
          <ac:cxnSpMkLst>
            <pc:docMk/>
            <pc:sldMk cId="1281094051" sldId="265"/>
            <ac:cxnSpMk id="40" creationId="{6CF1BAF6-AD41-4082-B212-8A1F9A2E8779}"/>
          </ac:cxnSpMkLst>
        </pc:cxnChg>
      </pc:sldChg>
    </pc:docChg>
  </pc:docChgLst>
  <pc:docChgLst>
    <pc:chgData name="SHIMOMAE MINA" userId="b2dfa937-2a01-4d8a-b9b4-d2443611c598" providerId="ADAL" clId="{BA992352-397F-6D45-B278-50577ABE8789}"/>
    <pc:docChg chg="undo custSel addSld delSld modSld">
      <pc:chgData name="SHIMOMAE MINA" userId="b2dfa937-2a01-4d8a-b9b4-d2443611c598" providerId="ADAL" clId="{BA992352-397F-6D45-B278-50577ABE8789}" dt="2022-10-22T20:01:43.620" v="25" actId="20577"/>
      <pc:docMkLst>
        <pc:docMk/>
      </pc:docMkLst>
      <pc:sldChg chg="modSp new">
        <pc:chgData name="SHIMOMAE MINA" userId="b2dfa937-2a01-4d8a-b9b4-d2443611c598" providerId="ADAL" clId="{BA992352-397F-6D45-B278-50577ABE8789}" dt="2022-10-22T20:01:18.311" v="15" actId="20577"/>
        <pc:sldMkLst>
          <pc:docMk/>
          <pc:sldMk cId="85179689" sldId="260"/>
        </pc:sldMkLst>
        <pc:spChg chg="mod">
          <ac:chgData name="SHIMOMAE MINA" userId="b2dfa937-2a01-4d8a-b9b4-d2443611c598" providerId="ADAL" clId="{BA992352-397F-6D45-B278-50577ABE8789}" dt="2022-10-22T20:01:18.311" v="15" actId="20577"/>
          <ac:spMkLst>
            <pc:docMk/>
            <pc:sldMk cId="85179689" sldId="260"/>
            <ac:spMk id="2" creationId="{98EA982E-6EFD-682F-F8ED-9A5F8B9CDD6F}"/>
          </ac:spMkLst>
        </pc:spChg>
      </pc:sldChg>
      <pc:sldChg chg="new del">
        <pc:chgData name="SHIMOMAE MINA" userId="b2dfa937-2a01-4d8a-b9b4-d2443611c598" providerId="ADAL" clId="{BA992352-397F-6D45-B278-50577ABE8789}" dt="2022-10-22T20:00:46.269" v="1" actId="680"/>
        <pc:sldMkLst>
          <pc:docMk/>
          <pc:sldMk cId="1916052784" sldId="260"/>
        </pc:sldMkLst>
      </pc:sldChg>
      <pc:sldChg chg="modSp new">
        <pc:chgData name="SHIMOMAE MINA" userId="b2dfa937-2a01-4d8a-b9b4-d2443611c598" providerId="ADAL" clId="{BA992352-397F-6D45-B278-50577ABE8789}" dt="2022-10-22T20:01:43.620" v="25" actId="20577"/>
        <pc:sldMkLst>
          <pc:docMk/>
          <pc:sldMk cId="3278444912" sldId="261"/>
        </pc:sldMkLst>
        <pc:spChg chg="mod">
          <ac:chgData name="SHIMOMAE MINA" userId="b2dfa937-2a01-4d8a-b9b4-d2443611c598" providerId="ADAL" clId="{BA992352-397F-6D45-B278-50577ABE8789}" dt="2022-10-22T20:01:43.620" v="25" actId="20577"/>
          <ac:spMkLst>
            <pc:docMk/>
            <pc:sldMk cId="3278444912" sldId="261"/>
            <ac:spMk id="2" creationId="{4EA73DF2-221E-8775-3618-D97E198C365E}"/>
          </ac:spMkLst>
        </pc:spChg>
      </pc:sldChg>
    </pc:docChg>
  </pc:docChgLst>
  <pc:docChgLst>
    <pc:chgData name="TAGAMI KOTO" userId="S::g2047351@cc.kyoto-su.ac.jp::87ca38dd-e432-4f39-a9a2-fd92ff758e8e" providerId="AD" clId="Web-{C10A541B-20A0-C4E2-92C6-DA4884E6F4D6}"/>
    <pc:docChg chg="modSld">
      <pc:chgData name="TAGAMI KOTO" userId="S::g2047351@cc.kyoto-su.ac.jp::87ca38dd-e432-4f39-a9a2-fd92ff758e8e" providerId="AD" clId="Web-{C10A541B-20A0-C4E2-92C6-DA4884E6F4D6}" dt="2022-10-24T06:44:04.143" v="332" actId="20577"/>
      <pc:docMkLst>
        <pc:docMk/>
      </pc:docMkLst>
      <pc:sldChg chg="modSp">
        <pc:chgData name="TAGAMI KOTO" userId="S::g2047351@cc.kyoto-su.ac.jp::87ca38dd-e432-4f39-a9a2-fd92ff758e8e" providerId="AD" clId="Web-{C10A541B-20A0-C4E2-92C6-DA4884E6F4D6}" dt="2022-10-24T06:13:37.390" v="134" actId="20577"/>
        <pc:sldMkLst>
          <pc:docMk/>
          <pc:sldMk cId="333778777" sldId="263"/>
        </pc:sldMkLst>
        <pc:spChg chg="mod">
          <ac:chgData name="TAGAMI KOTO" userId="S::g2047351@cc.kyoto-su.ac.jp::87ca38dd-e432-4f39-a9a2-fd92ff758e8e" providerId="AD" clId="Web-{C10A541B-20A0-C4E2-92C6-DA4884E6F4D6}" dt="2022-10-24T06:13:37.390" v="134" actId="20577"/>
          <ac:spMkLst>
            <pc:docMk/>
            <pc:sldMk cId="333778777" sldId="263"/>
            <ac:spMk id="2" creationId="{E02E85D4-C9DA-5320-60D7-56155203EF96}"/>
          </ac:spMkLst>
        </pc:spChg>
        <pc:spChg chg="mod">
          <ac:chgData name="TAGAMI KOTO" userId="S::g2047351@cc.kyoto-su.ac.jp::87ca38dd-e432-4f39-a9a2-fd92ff758e8e" providerId="AD" clId="Web-{C10A541B-20A0-C4E2-92C6-DA4884E6F4D6}" dt="2022-10-24T06:11:18.104" v="67" actId="20577"/>
          <ac:spMkLst>
            <pc:docMk/>
            <pc:sldMk cId="333778777" sldId="263"/>
            <ac:spMk id="3" creationId="{2F43DF4D-D0A3-3554-6768-B0D7DD4858B0}"/>
          </ac:spMkLst>
        </pc:spChg>
      </pc:sldChg>
      <pc:sldChg chg="modSp">
        <pc:chgData name="TAGAMI KOTO" userId="S::g2047351@cc.kyoto-su.ac.jp::87ca38dd-e432-4f39-a9a2-fd92ff758e8e" providerId="AD" clId="Web-{C10A541B-20A0-C4E2-92C6-DA4884E6F4D6}" dt="2022-10-24T06:13:32.687" v="133" actId="20577"/>
        <pc:sldMkLst>
          <pc:docMk/>
          <pc:sldMk cId="2444961670" sldId="264"/>
        </pc:sldMkLst>
        <pc:spChg chg="mod">
          <ac:chgData name="TAGAMI KOTO" userId="S::g2047351@cc.kyoto-su.ac.jp::87ca38dd-e432-4f39-a9a2-fd92ff758e8e" providerId="AD" clId="Web-{C10A541B-20A0-C4E2-92C6-DA4884E6F4D6}" dt="2022-10-24T06:13:32.687" v="133" actId="20577"/>
          <ac:spMkLst>
            <pc:docMk/>
            <pc:sldMk cId="2444961670" sldId="264"/>
            <ac:spMk id="2" creationId="{151A4A1C-67C4-0D9D-CC4D-2206A67A2019}"/>
          </ac:spMkLst>
        </pc:spChg>
        <pc:graphicFrameChg chg="modGraphic">
          <ac:chgData name="TAGAMI KOTO" userId="S::g2047351@cc.kyoto-su.ac.jp::87ca38dd-e432-4f39-a9a2-fd92ff758e8e" providerId="AD" clId="Web-{C10A541B-20A0-C4E2-92C6-DA4884E6F4D6}" dt="2022-10-24T06:13:28.827" v="132" actId="20577"/>
          <ac:graphicFrameMkLst>
            <pc:docMk/>
            <pc:sldMk cId="2444961670" sldId="264"/>
            <ac:graphicFrameMk id="19" creationId="{E7E741AA-EA45-E0FB-03E1-DDBD8DD2F77F}"/>
          </ac:graphicFrameMkLst>
        </pc:graphicFrameChg>
      </pc:sldChg>
      <pc:sldChg chg="modSp">
        <pc:chgData name="TAGAMI KOTO" userId="S::g2047351@cc.kyoto-su.ac.jp::87ca38dd-e432-4f39-a9a2-fd92ff758e8e" providerId="AD" clId="Web-{C10A541B-20A0-C4E2-92C6-DA4884E6F4D6}" dt="2022-10-24T05:55:20.804" v="48" actId="20577"/>
        <pc:sldMkLst>
          <pc:docMk/>
          <pc:sldMk cId="1132815142" sldId="269"/>
        </pc:sldMkLst>
        <pc:spChg chg="mod">
          <ac:chgData name="TAGAMI KOTO" userId="S::g2047351@cc.kyoto-su.ac.jp::87ca38dd-e432-4f39-a9a2-fd92ff758e8e" providerId="AD" clId="Web-{C10A541B-20A0-C4E2-92C6-DA4884E6F4D6}" dt="2022-10-24T05:55:20.804" v="48" actId="20577"/>
          <ac:spMkLst>
            <pc:docMk/>
            <pc:sldMk cId="1132815142" sldId="269"/>
            <ac:spMk id="3" creationId="{FCC2C6AA-4B22-D8D5-E3DC-E6180FC37393}"/>
          </ac:spMkLst>
        </pc:spChg>
      </pc:sldChg>
      <pc:sldChg chg="modSp">
        <pc:chgData name="TAGAMI KOTO" userId="S::g2047351@cc.kyoto-su.ac.jp::87ca38dd-e432-4f39-a9a2-fd92ff758e8e" providerId="AD" clId="Web-{C10A541B-20A0-C4E2-92C6-DA4884E6F4D6}" dt="2022-10-24T06:44:04.143" v="332" actId="20577"/>
        <pc:sldMkLst>
          <pc:docMk/>
          <pc:sldMk cId="3798615391" sldId="270"/>
        </pc:sldMkLst>
        <pc:spChg chg="mod">
          <ac:chgData name="TAGAMI KOTO" userId="S::g2047351@cc.kyoto-su.ac.jp::87ca38dd-e432-4f39-a9a2-fd92ff758e8e" providerId="AD" clId="Web-{C10A541B-20A0-C4E2-92C6-DA4884E6F4D6}" dt="2022-10-24T06:15:18.581" v="178" actId="20577"/>
          <ac:spMkLst>
            <pc:docMk/>
            <pc:sldMk cId="3798615391" sldId="270"/>
            <ac:spMk id="2" creationId="{145DA614-FEDF-9321-A666-75BED65077F4}"/>
          </ac:spMkLst>
        </pc:spChg>
        <pc:spChg chg="mod">
          <ac:chgData name="TAGAMI KOTO" userId="S::g2047351@cc.kyoto-su.ac.jp::87ca38dd-e432-4f39-a9a2-fd92ff758e8e" providerId="AD" clId="Web-{C10A541B-20A0-C4E2-92C6-DA4884E6F4D6}" dt="2022-10-24T06:44:04.143" v="332" actId="20577"/>
          <ac:spMkLst>
            <pc:docMk/>
            <pc:sldMk cId="3798615391" sldId="270"/>
            <ac:spMk id="3" creationId="{36C79683-B379-74DC-BA84-02DB6973A226}"/>
          </ac:spMkLst>
        </pc:spChg>
      </pc:sldChg>
      <pc:sldChg chg="modSp">
        <pc:chgData name="TAGAMI KOTO" userId="S::g2047351@cc.kyoto-su.ac.jp::87ca38dd-e432-4f39-a9a2-fd92ff758e8e" providerId="AD" clId="Web-{C10A541B-20A0-C4E2-92C6-DA4884E6F4D6}" dt="2022-10-24T05:56:14.712" v="65" actId="20577"/>
        <pc:sldMkLst>
          <pc:docMk/>
          <pc:sldMk cId="3165363411" sldId="271"/>
        </pc:sldMkLst>
        <pc:spChg chg="mod">
          <ac:chgData name="TAGAMI KOTO" userId="S::g2047351@cc.kyoto-su.ac.jp::87ca38dd-e432-4f39-a9a2-fd92ff758e8e" providerId="AD" clId="Web-{C10A541B-20A0-C4E2-92C6-DA4884E6F4D6}" dt="2022-10-24T05:56:14.712" v="65" actId="20577"/>
          <ac:spMkLst>
            <pc:docMk/>
            <pc:sldMk cId="3165363411" sldId="271"/>
            <ac:spMk id="3" creationId="{CE1E40F5-C648-CC56-677D-49885A746CF1}"/>
          </ac:spMkLst>
        </pc:spChg>
      </pc:sldChg>
      <pc:sldChg chg="modTransition">
        <pc:chgData name="TAGAMI KOTO" userId="S::g2047351@cc.kyoto-su.ac.jp::87ca38dd-e432-4f39-a9a2-fd92ff758e8e" providerId="AD" clId="Web-{C10A541B-20A0-C4E2-92C6-DA4884E6F4D6}" dt="2022-10-24T06:38:40.006" v="280"/>
        <pc:sldMkLst>
          <pc:docMk/>
          <pc:sldMk cId="28615534" sldId="272"/>
        </pc:sldMkLst>
      </pc:sldChg>
      <pc:sldChg chg="addSp delSp modSp addAnim modAnim">
        <pc:chgData name="TAGAMI KOTO" userId="S::g2047351@cc.kyoto-su.ac.jp::87ca38dd-e432-4f39-a9a2-fd92ff758e8e" providerId="AD" clId="Web-{C10A541B-20A0-C4E2-92C6-DA4884E6F4D6}" dt="2022-10-24T06:38:17.474" v="279" actId="20577"/>
        <pc:sldMkLst>
          <pc:docMk/>
          <pc:sldMk cId="1199593484" sldId="276"/>
        </pc:sldMkLst>
        <pc:spChg chg="del mod">
          <ac:chgData name="TAGAMI KOTO" userId="S::g2047351@cc.kyoto-su.ac.jp::87ca38dd-e432-4f39-a9a2-fd92ff758e8e" providerId="AD" clId="Web-{C10A541B-20A0-C4E2-92C6-DA4884E6F4D6}" dt="2022-10-24T06:14:22.517" v="142"/>
          <ac:spMkLst>
            <pc:docMk/>
            <pc:sldMk cId="1199593484" sldId="276"/>
            <ac:spMk id="2" creationId="{E5D5E8F3-D323-CCB6-668D-CC0A53CF4457}"/>
          </ac:spMkLst>
        </pc:spChg>
        <pc:spChg chg="add mod ord">
          <ac:chgData name="TAGAMI KOTO" userId="S::g2047351@cc.kyoto-su.ac.jp::87ca38dd-e432-4f39-a9a2-fd92ff758e8e" providerId="AD" clId="Web-{C10A541B-20A0-C4E2-92C6-DA4884E6F4D6}" dt="2022-10-24T06:22:32.019" v="185"/>
          <ac:spMkLst>
            <pc:docMk/>
            <pc:sldMk cId="1199593484" sldId="276"/>
            <ac:spMk id="3" creationId="{B6CBF338-FAA7-86CF-629B-AF5644444ABD}"/>
          </ac:spMkLst>
        </pc:spChg>
        <pc:spChg chg="add del mod">
          <ac:chgData name="TAGAMI KOTO" userId="S::g2047351@cc.kyoto-su.ac.jp::87ca38dd-e432-4f39-a9a2-fd92ff758e8e" providerId="AD" clId="Web-{C10A541B-20A0-C4E2-92C6-DA4884E6F4D6}" dt="2022-10-24T06:21:45.986" v="184"/>
          <ac:spMkLst>
            <pc:docMk/>
            <pc:sldMk cId="1199593484" sldId="276"/>
            <ac:spMk id="5" creationId="{9FE33BDE-4C2F-4736-DBC1-C8CE1FBBFAA7}"/>
          </ac:spMkLst>
        </pc:spChg>
        <pc:spChg chg="add mod">
          <ac:chgData name="TAGAMI KOTO" userId="S::g2047351@cc.kyoto-su.ac.jp::87ca38dd-e432-4f39-a9a2-fd92ff758e8e" providerId="AD" clId="Web-{C10A541B-20A0-C4E2-92C6-DA4884E6F4D6}" dt="2022-10-24T06:27:10.763" v="238"/>
          <ac:spMkLst>
            <pc:docMk/>
            <pc:sldMk cId="1199593484" sldId="276"/>
            <ac:spMk id="23" creationId="{7888DAE9-1CB9-D5F2-EFA5-45A2DCEC7473}"/>
          </ac:spMkLst>
        </pc:spChg>
        <pc:spChg chg="add mod">
          <ac:chgData name="TAGAMI KOTO" userId="S::g2047351@cc.kyoto-su.ac.jp::87ca38dd-e432-4f39-a9a2-fd92ff758e8e" providerId="AD" clId="Web-{C10A541B-20A0-C4E2-92C6-DA4884E6F4D6}" dt="2022-10-24T06:27:57.515" v="242"/>
          <ac:spMkLst>
            <pc:docMk/>
            <pc:sldMk cId="1199593484" sldId="276"/>
            <ac:spMk id="24" creationId="{63226F1F-A25F-FB1D-1269-1F4887B7459A}"/>
          </ac:spMkLst>
        </pc:spChg>
        <pc:spChg chg="add mod">
          <ac:chgData name="TAGAMI KOTO" userId="S::g2047351@cc.kyoto-su.ac.jp::87ca38dd-e432-4f39-a9a2-fd92ff758e8e" providerId="AD" clId="Web-{C10A541B-20A0-C4E2-92C6-DA4884E6F4D6}" dt="2022-10-24T06:27:25.451" v="240"/>
          <ac:spMkLst>
            <pc:docMk/>
            <pc:sldMk cId="1199593484" sldId="276"/>
            <ac:spMk id="25" creationId="{A187FB89-F646-7C8A-D7A0-F8ED6CFD8FCC}"/>
          </ac:spMkLst>
        </pc:spChg>
        <pc:spChg chg="add mod">
          <ac:chgData name="TAGAMI KOTO" userId="S::g2047351@cc.kyoto-su.ac.jp::87ca38dd-e432-4f39-a9a2-fd92ff758e8e" providerId="AD" clId="Web-{C10A541B-20A0-C4E2-92C6-DA4884E6F4D6}" dt="2022-10-24T06:38:17.474" v="279" actId="20577"/>
          <ac:spMkLst>
            <pc:docMk/>
            <pc:sldMk cId="1199593484" sldId="276"/>
            <ac:spMk id="26" creationId="{8A17F908-2DC7-10D4-64C0-F009705B992F}"/>
          </ac:spMkLst>
        </pc:spChg>
        <pc:picChg chg="mod">
          <ac:chgData name="TAGAMI KOTO" userId="S::g2047351@cc.kyoto-su.ac.jp::87ca38dd-e432-4f39-a9a2-fd92ff758e8e" providerId="AD" clId="Web-{C10A541B-20A0-C4E2-92C6-DA4884E6F4D6}" dt="2022-10-24T06:25:36.744" v="222" actId="1076"/>
          <ac:picMkLst>
            <pc:docMk/>
            <pc:sldMk cId="1199593484" sldId="276"/>
            <ac:picMk id="4" creationId="{C1A60B37-D669-3819-574F-7034D9915ABE}"/>
          </ac:picMkLst>
        </pc:picChg>
        <pc:inkChg chg="add del">
          <ac:chgData name="TAGAMI KOTO" userId="S::g2047351@cc.kyoto-su.ac.jp::87ca38dd-e432-4f39-a9a2-fd92ff758e8e" providerId="AD" clId="Web-{C10A541B-20A0-C4E2-92C6-DA4884E6F4D6}" dt="2022-10-24T06:22:58.910" v="187"/>
          <ac:inkMkLst>
            <pc:docMk/>
            <pc:sldMk cId="1199593484" sldId="276"/>
            <ac:inkMk id="6" creationId="{1B755FCD-869E-C368-699F-93D9BB700778}"/>
          </ac:inkMkLst>
        </pc:inkChg>
        <pc:inkChg chg="add del">
          <ac:chgData name="TAGAMI KOTO" userId="S::g2047351@cc.kyoto-su.ac.jp::87ca38dd-e432-4f39-a9a2-fd92ff758e8e" providerId="AD" clId="Web-{C10A541B-20A0-C4E2-92C6-DA4884E6F4D6}" dt="2022-10-24T06:23:13.833" v="189"/>
          <ac:inkMkLst>
            <pc:docMk/>
            <pc:sldMk cId="1199593484" sldId="276"/>
            <ac:inkMk id="7" creationId="{541678D8-78C2-3E86-45BA-4C6F282E5DFB}"/>
          </ac:inkMkLst>
        </pc:inkChg>
        <pc:inkChg chg="add del">
          <ac:chgData name="TAGAMI KOTO" userId="S::g2047351@cc.kyoto-su.ac.jp::87ca38dd-e432-4f39-a9a2-fd92ff758e8e" providerId="AD" clId="Web-{C10A541B-20A0-C4E2-92C6-DA4884E6F4D6}" dt="2022-10-24T06:23:25.630" v="191"/>
          <ac:inkMkLst>
            <pc:docMk/>
            <pc:sldMk cId="1199593484" sldId="276"/>
            <ac:inkMk id="8" creationId="{ED5D07CA-E360-F80F-611A-4437FBB42A1B}"/>
          </ac:inkMkLst>
        </pc:inkChg>
        <pc:inkChg chg="add del">
          <ac:chgData name="TAGAMI KOTO" userId="S::g2047351@cc.kyoto-su.ac.jp::87ca38dd-e432-4f39-a9a2-fd92ff758e8e" providerId="AD" clId="Web-{C10A541B-20A0-C4E2-92C6-DA4884E6F4D6}" dt="2022-10-24T06:23:46.912" v="197"/>
          <ac:inkMkLst>
            <pc:docMk/>
            <pc:sldMk cId="1199593484" sldId="276"/>
            <ac:inkMk id="9" creationId="{BCC0BCBC-25B2-95FA-3C21-B01945EC0CB1}"/>
          </ac:inkMkLst>
        </pc:inkChg>
        <pc:inkChg chg="add del">
          <ac:chgData name="TAGAMI KOTO" userId="S::g2047351@cc.kyoto-su.ac.jp::87ca38dd-e432-4f39-a9a2-fd92ff758e8e" providerId="AD" clId="Web-{C10A541B-20A0-C4E2-92C6-DA4884E6F4D6}" dt="2022-10-24T06:23:44.302" v="195"/>
          <ac:inkMkLst>
            <pc:docMk/>
            <pc:sldMk cId="1199593484" sldId="276"/>
            <ac:inkMk id="10" creationId="{6D3FC2E7-05EC-1F98-4659-82B8DACCE279}"/>
          </ac:inkMkLst>
        </pc:inkChg>
        <pc:inkChg chg="add del">
          <ac:chgData name="TAGAMI KOTO" userId="S::g2047351@cc.kyoto-su.ac.jp::87ca38dd-e432-4f39-a9a2-fd92ff758e8e" providerId="AD" clId="Web-{C10A541B-20A0-C4E2-92C6-DA4884E6F4D6}" dt="2022-10-24T06:23:45.849" v="196"/>
          <ac:inkMkLst>
            <pc:docMk/>
            <pc:sldMk cId="1199593484" sldId="276"/>
            <ac:inkMk id="11" creationId="{5EE100E1-4550-34E7-0042-05578F0A1CC2}"/>
          </ac:inkMkLst>
        </pc:inkChg>
        <pc:inkChg chg="add del">
          <ac:chgData name="TAGAMI KOTO" userId="S::g2047351@cc.kyoto-su.ac.jp::87ca38dd-e432-4f39-a9a2-fd92ff758e8e" providerId="AD" clId="Web-{C10A541B-20A0-C4E2-92C6-DA4884E6F4D6}" dt="2022-10-24T06:23:52.318" v="199"/>
          <ac:inkMkLst>
            <pc:docMk/>
            <pc:sldMk cId="1199593484" sldId="276"/>
            <ac:inkMk id="12" creationId="{8E296514-9ECB-BABD-1801-280B36FCC978}"/>
          </ac:inkMkLst>
        </pc:inkChg>
        <pc:inkChg chg="add del">
          <ac:chgData name="TAGAMI KOTO" userId="S::g2047351@cc.kyoto-su.ac.jp::87ca38dd-e432-4f39-a9a2-fd92ff758e8e" providerId="AD" clId="Web-{C10A541B-20A0-C4E2-92C6-DA4884E6F4D6}" dt="2022-10-24T06:24:04.678" v="201"/>
          <ac:inkMkLst>
            <pc:docMk/>
            <pc:sldMk cId="1199593484" sldId="276"/>
            <ac:inkMk id="13" creationId="{6DC47CFE-A97D-3063-4281-F5C7181D1AC7}"/>
          </ac:inkMkLst>
        </pc:inkChg>
        <pc:inkChg chg="add del">
          <ac:chgData name="TAGAMI KOTO" userId="S::g2047351@cc.kyoto-su.ac.jp::87ca38dd-e432-4f39-a9a2-fd92ff758e8e" providerId="AD" clId="Web-{C10A541B-20A0-C4E2-92C6-DA4884E6F4D6}" dt="2022-10-24T06:24:10.850" v="203"/>
          <ac:inkMkLst>
            <pc:docMk/>
            <pc:sldMk cId="1199593484" sldId="276"/>
            <ac:inkMk id="14" creationId="{C273DD71-3326-9022-28B6-7D58A20D6920}"/>
          </ac:inkMkLst>
        </pc:inkChg>
        <pc:inkChg chg="add del">
          <ac:chgData name="TAGAMI KOTO" userId="S::g2047351@cc.kyoto-su.ac.jp::87ca38dd-e432-4f39-a9a2-fd92ff758e8e" providerId="AD" clId="Web-{C10A541B-20A0-C4E2-92C6-DA4884E6F4D6}" dt="2022-10-24T06:24:24.710" v="208"/>
          <ac:inkMkLst>
            <pc:docMk/>
            <pc:sldMk cId="1199593484" sldId="276"/>
            <ac:inkMk id="15" creationId="{E5C27CEB-AFA1-1FA3-9F42-FEAB72CC4C81}"/>
          </ac:inkMkLst>
        </pc:inkChg>
        <pc:inkChg chg="add del">
          <ac:chgData name="TAGAMI KOTO" userId="S::g2047351@cc.kyoto-su.ac.jp::87ca38dd-e432-4f39-a9a2-fd92ff758e8e" providerId="AD" clId="Web-{C10A541B-20A0-C4E2-92C6-DA4884E6F4D6}" dt="2022-10-24T06:24:23.116" v="207"/>
          <ac:inkMkLst>
            <pc:docMk/>
            <pc:sldMk cId="1199593484" sldId="276"/>
            <ac:inkMk id="16" creationId="{2B02EAD6-38DD-7072-5B73-1A441816262C}"/>
          </ac:inkMkLst>
        </pc:inkChg>
        <pc:inkChg chg="add del">
          <ac:chgData name="TAGAMI KOTO" userId="S::g2047351@cc.kyoto-su.ac.jp::87ca38dd-e432-4f39-a9a2-fd92ff758e8e" providerId="AD" clId="Web-{C10A541B-20A0-C4E2-92C6-DA4884E6F4D6}" dt="2022-10-24T06:24:25.585" v="209"/>
          <ac:inkMkLst>
            <pc:docMk/>
            <pc:sldMk cId="1199593484" sldId="276"/>
            <ac:inkMk id="17" creationId="{2240AFE2-E394-963A-E6A8-687FDC7AB4BF}"/>
          </ac:inkMkLst>
        </pc:inkChg>
        <pc:inkChg chg="add del">
          <ac:chgData name="TAGAMI KOTO" userId="S::g2047351@cc.kyoto-su.ac.jp::87ca38dd-e432-4f39-a9a2-fd92ff758e8e" providerId="AD" clId="Web-{C10A541B-20A0-C4E2-92C6-DA4884E6F4D6}" dt="2022-10-24T06:24:38.882" v="211"/>
          <ac:inkMkLst>
            <pc:docMk/>
            <pc:sldMk cId="1199593484" sldId="276"/>
            <ac:inkMk id="18" creationId="{17A4D835-4FFB-5EC0-E410-CAC796105A1B}"/>
          </ac:inkMkLst>
        </pc:inkChg>
        <pc:inkChg chg="add del">
          <ac:chgData name="TAGAMI KOTO" userId="S::g2047351@cc.kyoto-su.ac.jp::87ca38dd-e432-4f39-a9a2-fd92ff758e8e" providerId="AD" clId="Web-{C10A541B-20A0-C4E2-92C6-DA4884E6F4D6}" dt="2022-10-24T06:24:48.680" v="213"/>
          <ac:inkMkLst>
            <pc:docMk/>
            <pc:sldMk cId="1199593484" sldId="276"/>
            <ac:inkMk id="19" creationId="{E79583B2-62B2-7B47-FF79-A09204E61179}"/>
          </ac:inkMkLst>
        </pc:inkChg>
        <pc:inkChg chg="add del">
          <ac:chgData name="TAGAMI KOTO" userId="S::g2047351@cc.kyoto-su.ac.jp::87ca38dd-e432-4f39-a9a2-fd92ff758e8e" providerId="AD" clId="Web-{C10A541B-20A0-C4E2-92C6-DA4884E6F4D6}" dt="2022-10-24T06:24:58.024" v="217"/>
          <ac:inkMkLst>
            <pc:docMk/>
            <pc:sldMk cId="1199593484" sldId="276"/>
            <ac:inkMk id="20" creationId="{1FA64C0D-3D8B-4E40-599B-6FF573CDAC65}"/>
          </ac:inkMkLst>
        </pc:inkChg>
        <pc:inkChg chg="add del">
          <ac:chgData name="TAGAMI KOTO" userId="S::g2047351@cc.kyoto-su.ac.jp::87ca38dd-e432-4f39-a9a2-fd92ff758e8e" providerId="AD" clId="Web-{C10A541B-20A0-C4E2-92C6-DA4884E6F4D6}" dt="2022-10-24T06:24:59.789" v="218"/>
          <ac:inkMkLst>
            <pc:docMk/>
            <pc:sldMk cId="1199593484" sldId="276"/>
            <ac:inkMk id="21" creationId="{C891A9CF-F72D-F416-349B-62C9AB62342A}"/>
          </ac:inkMkLst>
        </pc:inkChg>
        <pc:inkChg chg="add del">
          <ac:chgData name="TAGAMI KOTO" userId="S::g2047351@cc.kyoto-su.ac.jp::87ca38dd-e432-4f39-a9a2-fd92ff758e8e" providerId="AD" clId="Web-{C10A541B-20A0-C4E2-92C6-DA4884E6F4D6}" dt="2022-10-24T06:25:00.915" v="219"/>
          <ac:inkMkLst>
            <pc:docMk/>
            <pc:sldMk cId="1199593484" sldId="276"/>
            <ac:inkMk id="22" creationId="{BC5FEE78-7956-F6D5-5F4B-A45FAE56D16C}"/>
          </ac:inkMkLst>
        </pc:ink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6B28A-028A-4824-9CE4-23D3867EFDE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8177EE5-74C3-44C2-A3BD-D02CB6097A0B}">
      <dgm:prSet/>
      <dgm:spPr/>
      <dgm:t>
        <a:bodyPr/>
        <a:lstStyle/>
        <a:p>
          <a:pPr>
            <a:defRPr cap="all"/>
          </a:pPr>
          <a:r>
            <a:rPr lang="en-US">
              <a:latin typeface="Calibri Light" panose="020F0302020204030204"/>
            </a:rPr>
            <a:t>[Dollar]Canada,USA</a:t>
          </a:r>
          <a:endParaRPr lang="en-US"/>
        </a:p>
      </dgm:t>
    </dgm:pt>
    <dgm:pt modelId="{256A5306-7150-45B1-8A9D-AFF8D5CF14DD}" type="parTrans" cxnId="{7F51732D-07FB-454E-BE0C-8D78EAD8EB01}">
      <dgm:prSet/>
      <dgm:spPr/>
      <dgm:t>
        <a:bodyPr/>
        <a:lstStyle/>
        <a:p>
          <a:endParaRPr lang="en-US"/>
        </a:p>
      </dgm:t>
    </dgm:pt>
    <dgm:pt modelId="{21BBD8B4-6ABB-4298-8630-8363C138F346}" type="sibTrans" cxnId="{7F51732D-07FB-454E-BE0C-8D78EAD8EB01}">
      <dgm:prSet/>
      <dgm:spPr/>
      <dgm:t>
        <a:bodyPr/>
        <a:lstStyle/>
        <a:p>
          <a:endParaRPr lang="en-US"/>
        </a:p>
      </dgm:t>
    </dgm:pt>
    <dgm:pt modelId="{13DCF35B-1944-4D11-AD84-5A9206DD0D55}">
      <dgm:prSet/>
      <dgm:spPr/>
      <dgm:t>
        <a:bodyPr/>
        <a:lstStyle/>
        <a:p>
          <a:pPr rtl="0">
            <a:defRPr cap="all"/>
          </a:pPr>
          <a:r>
            <a:rPr lang="en-US">
              <a:latin typeface="Calibri Light" panose="020F0302020204030204"/>
            </a:rPr>
            <a:t>・[</a:t>
          </a:r>
          <a:r>
            <a:rPr lang="en-US"/>
            <a:t>Euro</a:t>
          </a:r>
          <a:r>
            <a:rPr lang="en-US">
              <a:latin typeface="Calibri Light" panose="020F0302020204030204"/>
            </a:rPr>
            <a:t>]Member of the EU</a:t>
          </a:r>
          <a:endParaRPr lang="en-US"/>
        </a:p>
      </dgm:t>
    </dgm:pt>
    <dgm:pt modelId="{934A30F0-FC7E-4F63-84BB-C713F63EE55F}" type="parTrans" cxnId="{F91A923B-D9F4-4C87-8161-78D568EE8316}">
      <dgm:prSet/>
      <dgm:spPr/>
      <dgm:t>
        <a:bodyPr/>
        <a:lstStyle/>
        <a:p>
          <a:endParaRPr lang="en-US"/>
        </a:p>
      </dgm:t>
    </dgm:pt>
    <dgm:pt modelId="{1B29CABC-7D20-48F5-A6AC-BC35E3206402}" type="sibTrans" cxnId="{F91A923B-D9F4-4C87-8161-78D568EE8316}">
      <dgm:prSet/>
      <dgm:spPr/>
      <dgm:t>
        <a:bodyPr/>
        <a:lstStyle/>
        <a:p>
          <a:endParaRPr lang="en-US"/>
        </a:p>
      </dgm:t>
    </dgm:pt>
    <dgm:pt modelId="{05D9AF62-57A7-4F63-B76B-B01B577283A9}" type="pres">
      <dgm:prSet presAssocID="{8CA6B28A-028A-4824-9CE4-23D3867EFDE2}" presName="root" presStyleCnt="0">
        <dgm:presLayoutVars>
          <dgm:dir/>
          <dgm:resizeHandles val="exact"/>
        </dgm:presLayoutVars>
      </dgm:prSet>
      <dgm:spPr/>
    </dgm:pt>
    <dgm:pt modelId="{FC4461D2-8815-46A8-9505-49724113738C}" type="pres">
      <dgm:prSet presAssocID="{18177EE5-74C3-44C2-A3BD-D02CB6097A0B}" presName="compNode" presStyleCnt="0"/>
      <dgm:spPr/>
    </dgm:pt>
    <dgm:pt modelId="{F254ED49-0E86-47AC-8B5D-52E8E25E3CF9}" type="pres">
      <dgm:prSet presAssocID="{18177EE5-74C3-44C2-A3BD-D02CB6097A0B}" presName="iconBgRect" presStyleLbl="bgShp" presStyleIdx="0" presStyleCnt="2"/>
      <dgm:spPr/>
    </dgm:pt>
    <dgm:pt modelId="{678B8375-0B4E-41E0-848C-2C781D2682F4}" type="pres">
      <dgm:prSet presAssocID="{18177EE5-74C3-44C2-A3BD-D02CB6097A0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ドル"/>
        </a:ext>
      </dgm:extLst>
    </dgm:pt>
    <dgm:pt modelId="{6660B20F-3ACF-47D0-A5E7-27F7B8800D94}" type="pres">
      <dgm:prSet presAssocID="{18177EE5-74C3-44C2-A3BD-D02CB6097A0B}" presName="spaceRect" presStyleCnt="0"/>
      <dgm:spPr/>
    </dgm:pt>
    <dgm:pt modelId="{032DF3EE-E9BB-45D7-B07F-3789A70F293D}" type="pres">
      <dgm:prSet presAssocID="{18177EE5-74C3-44C2-A3BD-D02CB6097A0B}" presName="textRect" presStyleLbl="revTx" presStyleIdx="0" presStyleCnt="2">
        <dgm:presLayoutVars>
          <dgm:chMax val="1"/>
          <dgm:chPref val="1"/>
        </dgm:presLayoutVars>
      </dgm:prSet>
      <dgm:spPr/>
    </dgm:pt>
    <dgm:pt modelId="{D692A804-80DB-4394-A7CF-CD936C567A41}" type="pres">
      <dgm:prSet presAssocID="{21BBD8B4-6ABB-4298-8630-8363C138F346}" presName="sibTrans" presStyleCnt="0"/>
      <dgm:spPr/>
    </dgm:pt>
    <dgm:pt modelId="{835FFB13-3F97-4AB2-B08A-97E406E3B91D}" type="pres">
      <dgm:prSet presAssocID="{13DCF35B-1944-4D11-AD84-5A9206DD0D55}" presName="compNode" presStyleCnt="0"/>
      <dgm:spPr/>
    </dgm:pt>
    <dgm:pt modelId="{BE7089EE-164C-463B-89D7-456687DF1D64}" type="pres">
      <dgm:prSet presAssocID="{13DCF35B-1944-4D11-AD84-5A9206DD0D55}" presName="iconBgRect" presStyleLbl="bgShp" presStyleIdx="1" presStyleCnt="2"/>
      <dgm:spPr/>
    </dgm:pt>
    <dgm:pt modelId="{047962BE-A49A-4AA9-B64A-363908F51E27}" type="pres">
      <dgm:prSet presAssocID="{13DCF35B-1944-4D11-AD84-5A9206DD0D5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ユーロ"/>
        </a:ext>
      </dgm:extLst>
    </dgm:pt>
    <dgm:pt modelId="{A91F7E37-BDD0-4F90-B8DE-6482B17330E2}" type="pres">
      <dgm:prSet presAssocID="{13DCF35B-1944-4D11-AD84-5A9206DD0D55}" presName="spaceRect" presStyleCnt="0"/>
      <dgm:spPr/>
    </dgm:pt>
    <dgm:pt modelId="{0859343A-C162-4EBB-B2A1-C909462D3578}" type="pres">
      <dgm:prSet presAssocID="{13DCF35B-1944-4D11-AD84-5A9206DD0D5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F51732D-07FB-454E-BE0C-8D78EAD8EB01}" srcId="{8CA6B28A-028A-4824-9CE4-23D3867EFDE2}" destId="{18177EE5-74C3-44C2-A3BD-D02CB6097A0B}" srcOrd="0" destOrd="0" parTransId="{256A5306-7150-45B1-8A9D-AFF8D5CF14DD}" sibTransId="{21BBD8B4-6ABB-4298-8630-8363C138F346}"/>
    <dgm:cxn modelId="{F91A923B-D9F4-4C87-8161-78D568EE8316}" srcId="{8CA6B28A-028A-4824-9CE4-23D3867EFDE2}" destId="{13DCF35B-1944-4D11-AD84-5A9206DD0D55}" srcOrd="1" destOrd="0" parTransId="{934A30F0-FC7E-4F63-84BB-C713F63EE55F}" sibTransId="{1B29CABC-7D20-48F5-A6AC-BC35E3206402}"/>
    <dgm:cxn modelId="{0AEACB7D-4124-46A5-A987-9BCF5F4B548A}" type="presOf" srcId="{8CA6B28A-028A-4824-9CE4-23D3867EFDE2}" destId="{05D9AF62-57A7-4F63-B76B-B01B577283A9}" srcOrd="0" destOrd="0" presId="urn:microsoft.com/office/officeart/2018/5/layout/IconCircleLabelList"/>
    <dgm:cxn modelId="{73CDABB2-E582-4681-8F54-AD5149DB8CDB}" type="presOf" srcId="{18177EE5-74C3-44C2-A3BD-D02CB6097A0B}" destId="{032DF3EE-E9BB-45D7-B07F-3789A70F293D}" srcOrd="0" destOrd="0" presId="urn:microsoft.com/office/officeart/2018/5/layout/IconCircleLabelList"/>
    <dgm:cxn modelId="{1A7C96B8-1A79-4FCA-AAF6-DBCA08EC1EE9}" type="presOf" srcId="{13DCF35B-1944-4D11-AD84-5A9206DD0D55}" destId="{0859343A-C162-4EBB-B2A1-C909462D3578}" srcOrd="0" destOrd="0" presId="urn:microsoft.com/office/officeart/2018/5/layout/IconCircleLabelList"/>
    <dgm:cxn modelId="{8070345D-25F9-4B22-A8E7-799EE7232CB7}" type="presParOf" srcId="{05D9AF62-57A7-4F63-B76B-B01B577283A9}" destId="{FC4461D2-8815-46A8-9505-49724113738C}" srcOrd="0" destOrd="0" presId="urn:microsoft.com/office/officeart/2018/5/layout/IconCircleLabelList"/>
    <dgm:cxn modelId="{9E2643AE-D0E2-47D9-A124-E12C68DAC82D}" type="presParOf" srcId="{FC4461D2-8815-46A8-9505-49724113738C}" destId="{F254ED49-0E86-47AC-8B5D-52E8E25E3CF9}" srcOrd="0" destOrd="0" presId="urn:microsoft.com/office/officeart/2018/5/layout/IconCircleLabelList"/>
    <dgm:cxn modelId="{0AFD2B36-B252-4B2D-9242-481C0766EC96}" type="presParOf" srcId="{FC4461D2-8815-46A8-9505-49724113738C}" destId="{678B8375-0B4E-41E0-848C-2C781D2682F4}" srcOrd="1" destOrd="0" presId="urn:microsoft.com/office/officeart/2018/5/layout/IconCircleLabelList"/>
    <dgm:cxn modelId="{1F3EFA92-156E-48D5-8F0A-D7803725A9AB}" type="presParOf" srcId="{FC4461D2-8815-46A8-9505-49724113738C}" destId="{6660B20F-3ACF-47D0-A5E7-27F7B8800D94}" srcOrd="2" destOrd="0" presId="urn:microsoft.com/office/officeart/2018/5/layout/IconCircleLabelList"/>
    <dgm:cxn modelId="{D68269AA-EE43-468E-8360-090F74465C4B}" type="presParOf" srcId="{FC4461D2-8815-46A8-9505-49724113738C}" destId="{032DF3EE-E9BB-45D7-B07F-3789A70F293D}" srcOrd="3" destOrd="0" presId="urn:microsoft.com/office/officeart/2018/5/layout/IconCircleLabelList"/>
    <dgm:cxn modelId="{CDB4A807-FCF9-4000-8A1F-E4FE2D7B0A38}" type="presParOf" srcId="{05D9AF62-57A7-4F63-B76B-B01B577283A9}" destId="{D692A804-80DB-4394-A7CF-CD936C567A41}" srcOrd="1" destOrd="0" presId="urn:microsoft.com/office/officeart/2018/5/layout/IconCircleLabelList"/>
    <dgm:cxn modelId="{89902DAB-B0FF-4C68-BBC2-3FB0EAAE1732}" type="presParOf" srcId="{05D9AF62-57A7-4F63-B76B-B01B577283A9}" destId="{835FFB13-3F97-4AB2-B08A-97E406E3B91D}" srcOrd="2" destOrd="0" presId="urn:microsoft.com/office/officeart/2018/5/layout/IconCircleLabelList"/>
    <dgm:cxn modelId="{29396632-F59E-46F5-BCE9-7904668A5AF6}" type="presParOf" srcId="{835FFB13-3F97-4AB2-B08A-97E406E3B91D}" destId="{BE7089EE-164C-463B-89D7-456687DF1D64}" srcOrd="0" destOrd="0" presId="urn:microsoft.com/office/officeart/2018/5/layout/IconCircleLabelList"/>
    <dgm:cxn modelId="{ED60F828-F7B7-4C1B-899E-5CA35E7B8251}" type="presParOf" srcId="{835FFB13-3F97-4AB2-B08A-97E406E3B91D}" destId="{047962BE-A49A-4AA9-B64A-363908F51E27}" srcOrd="1" destOrd="0" presId="urn:microsoft.com/office/officeart/2018/5/layout/IconCircleLabelList"/>
    <dgm:cxn modelId="{8BA5C52E-FD31-42D9-B4B1-C106499BD9B3}" type="presParOf" srcId="{835FFB13-3F97-4AB2-B08A-97E406E3B91D}" destId="{A91F7E37-BDD0-4F90-B8DE-6482B17330E2}" srcOrd="2" destOrd="0" presId="urn:microsoft.com/office/officeart/2018/5/layout/IconCircleLabelList"/>
    <dgm:cxn modelId="{8CC9860C-F507-4015-8CA7-66CD1C352B39}" type="presParOf" srcId="{835FFB13-3F97-4AB2-B08A-97E406E3B91D}" destId="{0859343A-C162-4EBB-B2A1-C909462D357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E0A291-4942-49A2-B6F3-6D1F0E888F8F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60C7947-7FF2-45B6-9D60-1E1CFF039192}">
      <dgm:prSet/>
      <dgm:spPr/>
      <dgm:t>
        <a:bodyPr/>
        <a:lstStyle/>
        <a:p>
          <a:r>
            <a:rPr lang="en-US">
              <a:solidFill>
                <a:srgbClr val="FF0000"/>
              </a:solidFill>
            </a:rPr>
            <a:t>Total trading amount in 2021</a:t>
          </a:r>
          <a:endParaRPr lang="en-US"/>
        </a:p>
      </dgm:t>
    </dgm:pt>
    <dgm:pt modelId="{3DA8B514-0427-4262-8569-1BFDE1BF0E4F}" type="parTrans" cxnId="{62AD591A-E4D0-43CB-B1F6-F43F33513DCD}">
      <dgm:prSet/>
      <dgm:spPr/>
      <dgm:t>
        <a:bodyPr/>
        <a:lstStyle/>
        <a:p>
          <a:endParaRPr lang="en-US"/>
        </a:p>
      </dgm:t>
    </dgm:pt>
    <dgm:pt modelId="{BB1FCC5B-18AC-42B5-A6A0-B21B7FA74F28}" type="sibTrans" cxnId="{62AD591A-E4D0-43CB-B1F6-F43F33513DCD}">
      <dgm:prSet/>
      <dgm:spPr/>
      <dgm:t>
        <a:bodyPr/>
        <a:lstStyle/>
        <a:p>
          <a:endParaRPr lang="en-US"/>
        </a:p>
      </dgm:t>
    </dgm:pt>
    <dgm:pt modelId="{BBE44822-8EF2-45EC-BD9F-D9BB738A4CA8}">
      <dgm:prSet/>
      <dgm:spPr/>
      <dgm:t>
        <a:bodyPr/>
        <a:lstStyle/>
        <a:p>
          <a:r>
            <a:rPr lang="en-US"/>
            <a:t>Export: 5,009 billion Euro</a:t>
          </a:r>
        </a:p>
      </dgm:t>
    </dgm:pt>
    <dgm:pt modelId="{F42AF09A-5B0A-4620-BD3E-1EFBC016F4D9}" type="parTrans" cxnId="{2072F621-F3A4-4618-8523-5312303390F3}">
      <dgm:prSet/>
      <dgm:spPr/>
      <dgm:t>
        <a:bodyPr/>
        <a:lstStyle/>
        <a:p>
          <a:endParaRPr lang="en-US"/>
        </a:p>
      </dgm:t>
    </dgm:pt>
    <dgm:pt modelId="{7F9CECF4-6871-43B3-80FE-6E4396B72949}" type="sibTrans" cxnId="{2072F621-F3A4-4618-8523-5312303390F3}">
      <dgm:prSet/>
      <dgm:spPr/>
      <dgm:t>
        <a:bodyPr/>
        <a:lstStyle/>
        <a:p>
          <a:endParaRPr lang="en-US"/>
        </a:p>
      </dgm:t>
    </dgm:pt>
    <dgm:pt modelId="{0F6B466E-6F6D-4922-9B3B-825834C7B997}">
      <dgm:prSet/>
      <dgm:spPr/>
      <dgm:t>
        <a:bodyPr/>
        <a:lstStyle/>
        <a:p>
          <a:r>
            <a:rPr lang="en-US"/>
            <a:t>Import: 5,855 billion Euro</a:t>
          </a:r>
        </a:p>
      </dgm:t>
    </dgm:pt>
    <dgm:pt modelId="{B7408D35-8868-4868-B003-E87B289740E1}" type="parTrans" cxnId="{76CE067A-17B0-4E06-8F39-C35CF94B6B8A}">
      <dgm:prSet/>
      <dgm:spPr/>
      <dgm:t>
        <a:bodyPr/>
        <a:lstStyle/>
        <a:p>
          <a:endParaRPr lang="en-US"/>
        </a:p>
      </dgm:t>
    </dgm:pt>
    <dgm:pt modelId="{6EC0707E-C44D-442C-9B76-2D394A0227C0}" type="sibTrans" cxnId="{76CE067A-17B0-4E06-8F39-C35CF94B6B8A}">
      <dgm:prSet/>
      <dgm:spPr/>
      <dgm:t>
        <a:bodyPr/>
        <a:lstStyle/>
        <a:p>
          <a:endParaRPr lang="en-US"/>
        </a:p>
      </dgm:t>
    </dgm:pt>
    <dgm:pt modelId="{4230EC49-3404-4547-800A-83F4DDD5B6BF}">
      <dgm:prSet/>
      <dgm:spPr/>
      <dgm:t>
        <a:bodyPr/>
        <a:lstStyle/>
        <a:p>
          <a:r>
            <a:rPr lang="en-US">
              <a:solidFill>
                <a:srgbClr val="FF0000"/>
              </a:solidFill>
            </a:rPr>
            <a:t>Mainly trading goods</a:t>
          </a:r>
          <a:endParaRPr lang="en-US"/>
        </a:p>
      </dgm:t>
    </dgm:pt>
    <dgm:pt modelId="{4E86F7D5-7377-4FA0-BA7A-82E9ECE9EE4A}" type="parTrans" cxnId="{A16AC030-CF9C-403F-98C8-FEAE0BBA1374}">
      <dgm:prSet/>
      <dgm:spPr/>
      <dgm:t>
        <a:bodyPr/>
        <a:lstStyle/>
        <a:p>
          <a:endParaRPr lang="en-US"/>
        </a:p>
      </dgm:t>
    </dgm:pt>
    <dgm:pt modelId="{95CAAD3D-C352-459C-9F71-174AEDD0217B}" type="sibTrans" cxnId="{A16AC030-CF9C-403F-98C8-FEAE0BBA1374}">
      <dgm:prSet/>
      <dgm:spPr/>
      <dgm:t>
        <a:bodyPr/>
        <a:lstStyle/>
        <a:p>
          <a:endParaRPr lang="en-US"/>
        </a:p>
      </dgm:t>
    </dgm:pt>
    <dgm:pt modelId="{38FB0CA3-F698-4354-8A32-9B15F69EF110}">
      <dgm:prSet/>
      <dgm:spPr/>
      <dgm:t>
        <a:bodyPr/>
        <a:lstStyle/>
        <a:p>
          <a:r>
            <a:rPr lang="en-US">
              <a:latin typeface="Calibri Light" panose="020F0302020204030204"/>
            </a:rPr>
            <a:t>Export</a:t>
          </a:r>
          <a:r>
            <a:rPr lang="en-US"/>
            <a:t>: agricultural products, chemicals, cars, industrial </a:t>
          </a:r>
          <a:r>
            <a:rPr lang="en-US">
              <a:latin typeface="Calibri Light" panose="020F0302020204030204"/>
            </a:rPr>
            <a:t>products.</a:t>
          </a:r>
          <a:endParaRPr lang="en-US"/>
        </a:p>
      </dgm:t>
    </dgm:pt>
    <dgm:pt modelId="{AAC045B6-52B5-49AE-853A-AE043E56EC17}" type="parTrans" cxnId="{9B342D64-5E87-4EC4-9C3D-91941CB567BB}">
      <dgm:prSet/>
      <dgm:spPr/>
      <dgm:t>
        <a:bodyPr/>
        <a:lstStyle/>
        <a:p>
          <a:endParaRPr lang="en-US"/>
        </a:p>
      </dgm:t>
    </dgm:pt>
    <dgm:pt modelId="{E75F67D5-AF10-45F9-B666-BBD2FD19BBB9}" type="sibTrans" cxnId="{9B342D64-5E87-4EC4-9C3D-91941CB567BB}">
      <dgm:prSet/>
      <dgm:spPr/>
      <dgm:t>
        <a:bodyPr/>
        <a:lstStyle/>
        <a:p>
          <a:endParaRPr lang="en-US"/>
        </a:p>
      </dgm:t>
    </dgm:pt>
    <dgm:pt modelId="{89BE3717-C652-4335-B23F-DC72E27741C2}">
      <dgm:prSet/>
      <dgm:spPr/>
      <dgm:t>
        <a:bodyPr/>
        <a:lstStyle/>
        <a:p>
          <a:r>
            <a:rPr lang="en-US">
              <a:latin typeface="Calibri Light" panose="020F0302020204030204"/>
            </a:rPr>
            <a:t>Import</a:t>
          </a:r>
          <a:r>
            <a:rPr lang="en-US"/>
            <a:t>: cars, computers, electronic machine</a:t>
          </a:r>
        </a:p>
      </dgm:t>
    </dgm:pt>
    <dgm:pt modelId="{7101A9D1-C145-417E-83FA-EABCC1E1E99B}" type="parTrans" cxnId="{B7E39E43-3B27-4DD3-BB72-E3205680EA96}">
      <dgm:prSet/>
      <dgm:spPr/>
      <dgm:t>
        <a:bodyPr/>
        <a:lstStyle/>
        <a:p>
          <a:endParaRPr lang="en-US"/>
        </a:p>
      </dgm:t>
    </dgm:pt>
    <dgm:pt modelId="{3648341C-713E-40C0-8E7C-F4ED05BC8484}" type="sibTrans" cxnId="{B7E39E43-3B27-4DD3-BB72-E3205680EA96}">
      <dgm:prSet/>
      <dgm:spPr/>
      <dgm:t>
        <a:bodyPr/>
        <a:lstStyle/>
        <a:p>
          <a:endParaRPr lang="en-US"/>
        </a:p>
      </dgm:t>
    </dgm:pt>
    <dgm:pt modelId="{954A6C2D-8B8C-4830-89C4-E853AAB6658D}">
      <dgm:prSet/>
      <dgm:spPr/>
      <dgm:t>
        <a:bodyPr/>
        <a:lstStyle/>
        <a:p>
          <a:r>
            <a:rPr lang="en-US">
              <a:latin typeface="Calibri Light" panose="020F0302020204030204"/>
            </a:rPr>
            <a:t>←</a:t>
          </a:r>
          <a:r>
            <a:rPr lang="en-US">
              <a:solidFill>
                <a:srgbClr val="FF0000"/>
              </a:solidFill>
            </a:rPr>
            <a:t>Mainly trading countries</a:t>
          </a:r>
          <a:endParaRPr lang="en-US"/>
        </a:p>
      </dgm:t>
    </dgm:pt>
    <dgm:pt modelId="{3E65950F-DABD-4B60-AE61-EFCCE27B8514}" type="parTrans" cxnId="{D740CB10-3D09-49C1-B9E8-67D6BC357178}">
      <dgm:prSet/>
      <dgm:spPr/>
      <dgm:t>
        <a:bodyPr/>
        <a:lstStyle/>
        <a:p>
          <a:endParaRPr lang="en-US"/>
        </a:p>
      </dgm:t>
    </dgm:pt>
    <dgm:pt modelId="{0F878C45-B2A2-4F7D-9C5A-E30C771D44F2}" type="sibTrans" cxnId="{D740CB10-3D09-49C1-B9E8-67D6BC357178}">
      <dgm:prSet/>
      <dgm:spPr/>
      <dgm:t>
        <a:bodyPr/>
        <a:lstStyle/>
        <a:p>
          <a:endParaRPr lang="en-US"/>
        </a:p>
      </dgm:t>
    </dgm:pt>
    <dgm:pt modelId="{EFFC7C61-19C8-4218-9D02-C30B5059B174}" type="pres">
      <dgm:prSet presAssocID="{C7E0A291-4942-49A2-B6F3-6D1F0E888F8F}" presName="vert0" presStyleCnt="0">
        <dgm:presLayoutVars>
          <dgm:dir/>
          <dgm:animOne val="branch"/>
          <dgm:animLvl val="lvl"/>
        </dgm:presLayoutVars>
      </dgm:prSet>
      <dgm:spPr/>
    </dgm:pt>
    <dgm:pt modelId="{930E297A-21E3-497A-991A-3DDE5E16DDC0}" type="pres">
      <dgm:prSet presAssocID="{F60C7947-7FF2-45B6-9D60-1E1CFF039192}" presName="thickLine" presStyleLbl="alignNode1" presStyleIdx="0" presStyleCnt="7"/>
      <dgm:spPr/>
    </dgm:pt>
    <dgm:pt modelId="{9BDE9F62-6941-4410-8F9D-E018914E35C1}" type="pres">
      <dgm:prSet presAssocID="{F60C7947-7FF2-45B6-9D60-1E1CFF039192}" presName="horz1" presStyleCnt="0"/>
      <dgm:spPr/>
    </dgm:pt>
    <dgm:pt modelId="{D97E6EA1-C72A-4553-850B-83C0973D8AFC}" type="pres">
      <dgm:prSet presAssocID="{F60C7947-7FF2-45B6-9D60-1E1CFF039192}" presName="tx1" presStyleLbl="revTx" presStyleIdx="0" presStyleCnt="7"/>
      <dgm:spPr/>
    </dgm:pt>
    <dgm:pt modelId="{27B05ECD-21D7-41E3-9070-496174E6E04D}" type="pres">
      <dgm:prSet presAssocID="{F60C7947-7FF2-45B6-9D60-1E1CFF039192}" presName="vert1" presStyleCnt="0"/>
      <dgm:spPr/>
    </dgm:pt>
    <dgm:pt modelId="{9399F025-EB6E-49B6-A591-DFAF83C50425}" type="pres">
      <dgm:prSet presAssocID="{BBE44822-8EF2-45EC-BD9F-D9BB738A4CA8}" presName="thickLine" presStyleLbl="alignNode1" presStyleIdx="1" presStyleCnt="7"/>
      <dgm:spPr/>
    </dgm:pt>
    <dgm:pt modelId="{9726B8FE-022B-4904-8390-0F7B65F0D484}" type="pres">
      <dgm:prSet presAssocID="{BBE44822-8EF2-45EC-BD9F-D9BB738A4CA8}" presName="horz1" presStyleCnt="0"/>
      <dgm:spPr/>
    </dgm:pt>
    <dgm:pt modelId="{E8CE5FF6-FA04-4830-95CB-502DC6869701}" type="pres">
      <dgm:prSet presAssocID="{BBE44822-8EF2-45EC-BD9F-D9BB738A4CA8}" presName="tx1" presStyleLbl="revTx" presStyleIdx="1" presStyleCnt="7"/>
      <dgm:spPr/>
    </dgm:pt>
    <dgm:pt modelId="{7365F03D-8025-4D24-ADB7-F1E1B082BD02}" type="pres">
      <dgm:prSet presAssocID="{BBE44822-8EF2-45EC-BD9F-D9BB738A4CA8}" presName="vert1" presStyleCnt="0"/>
      <dgm:spPr/>
    </dgm:pt>
    <dgm:pt modelId="{708E3B45-28C1-42D1-A4E6-EE8DB9EAD265}" type="pres">
      <dgm:prSet presAssocID="{0F6B466E-6F6D-4922-9B3B-825834C7B997}" presName="thickLine" presStyleLbl="alignNode1" presStyleIdx="2" presStyleCnt="7"/>
      <dgm:spPr/>
    </dgm:pt>
    <dgm:pt modelId="{04C907B6-2D28-4435-9EF1-8D9C3A733157}" type="pres">
      <dgm:prSet presAssocID="{0F6B466E-6F6D-4922-9B3B-825834C7B997}" presName="horz1" presStyleCnt="0"/>
      <dgm:spPr/>
    </dgm:pt>
    <dgm:pt modelId="{723C86D8-2C23-4654-B0C5-22FD4658164F}" type="pres">
      <dgm:prSet presAssocID="{0F6B466E-6F6D-4922-9B3B-825834C7B997}" presName="tx1" presStyleLbl="revTx" presStyleIdx="2" presStyleCnt="7"/>
      <dgm:spPr/>
    </dgm:pt>
    <dgm:pt modelId="{236B5901-8901-4BBB-A95A-1ED60861D9D7}" type="pres">
      <dgm:prSet presAssocID="{0F6B466E-6F6D-4922-9B3B-825834C7B997}" presName="vert1" presStyleCnt="0"/>
      <dgm:spPr/>
    </dgm:pt>
    <dgm:pt modelId="{13EB5BDB-1593-4912-91BA-D48300BC4F54}" type="pres">
      <dgm:prSet presAssocID="{4230EC49-3404-4547-800A-83F4DDD5B6BF}" presName="thickLine" presStyleLbl="alignNode1" presStyleIdx="3" presStyleCnt="7"/>
      <dgm:spPr/>
    </dgm:pt>
    <dgm:pt modelId="{146FB9CA-C354-4B76-B7E3-A0C7AA4355AD}" type="pres">
      <dgm:prSet presAssocID="{4230EC49-3404-4547-800A-83F4DDD5B6BF}" presName="horz1" presStyleCnt="0"/>
      <dgm:spPr/>
    </dgm:pt>
    <dgm:pt modelId="{13507454-61C9-4E50-910E-A0F98BC4C2BB}" type="pres">
      <dgm:prSet presAssocID="{4230EC49-3404-4547-800A-83F4DDD5B6BF}" presName="tx1" presStyleLbl="revTx" presStyleIdx="3" presStyleCnt="7"/>
      <dgm:spPr/>
    </dgm:pt>
    <dgm:pt modelId="{3D06F275-8005-4D63-B6BC-9206CE67B3CC}" type="pres">
      <dgm:prSet presAssocID="{4230EC49-3404-4547-800A-83F4DDD5B6BF}" presName="vert1" presStyleCnt="0"/>
      <dgm:spPr/>
    </dgm:pt>
    <dgm:pt modelId="{0058246E-C018-44F3-B0E1-FE5437A33E4C}" type="pres">
      <dgm:prSet presAssocID="{38FB0CA3-F698-4354-8A32-9B15F69EF110}" presName="thickLine" presStyleLbl="alignNode1" presStyleIdx="4" presStyleCnt="7"/>
      <dgm:spPr/>
    </dgm:pt>
    <dgm:pt modelId="{78C56421-BADC-4C10-BA21-5B234046E331}" type="pres">
      <dgm:prSet presAssocID="{38FB0CA3-F698-4354-8A32-9B15F69EF110}" presName="horz1" presStyleCnt="0"/>
      <dgm:spPr/>
    </dgm:pt>
    <dgm:pt modelId="{77573758-77C9-4AFB-AD5F-EF52F5454EB9}" type="pres">
      <dgm:prSet presAssocID="{38FB0CA3-F698-4354-8A32-9B15F69EF110}" presName="tx1" presStyleLbl="revTx" presStyleIdx="4" presStyleCnt="7"/>
      <dgm:spPr/>
    </dgm:pt>
    <dgm:pt modelId="{E4F10181-85EC-4F8B-AC75-2FA0A9AADA94}" type="pres">
      <dgm:prSet presAssocID="{38FB0CA3-F698-4354-8A32-9B15F69EF110}" presName="vert1" presStyleCnt="0"/>
      <dgm:spPr/>
    </dgm:pt>
    <dgm:pt modelId="{5AF09901-CF0E-42A8-AB40-1322D6F808A0}" type="pres">
      <dgm:prSet presAssocID="{89BE3717-C652-4335-B23F-DC72E27741C2}" presName="thickLine" presStyleLbl="alignNode1" presStyleIdx="5" presStyleCnt="7"/>
      <dgm:spPr/>
    </dgm:pt>
    <dgm:pt modelId="{2996AB87-7F6F-4095-AC8E-7DF15F30ABA9}" type="pres">
      <dgm:prSet presAssocID="{89BE3717-C652-4335-B23F-DC72E27741C2}" presName="horz1" presStyleCnt="0"/>
      <dgm:spPr/>
    </dgm:pt>
    <dgm:pt modelId="{FC315852-5209-414C-91F4-416D0AB3B605}" type="pres">
      <dgm:prSet presAssocID="{89BE3717-C652-4335-B23F-DC72E27741C2}" presName="tx1" presStyleLbl="revTx" presStyleIdx="5" presStyleCnt="7"/>
      <dgm:spPr/>
    </dgm:pt>
    <dgm:pt modelId="{3F35FE33-F10C-4044-8823-4C2BC4AD54EF}" type="pres">
      <dgm:prSet presAssocID="{89BE3717-C652-4335-B23F-DC72E27741C2}" presName="vert1" presStyleCnt="0"/>
      <dgm:spPr/>
    </dgm:pt>
    <dgm:pt modelId="{B6808F9D-3F77-402F-A956-4F873E4BCD36}" type="pres">
      <dgm:prSet presAssocID="{954A6C2D-8B8C-4830-89C4-E853AAB6658D}" presName="thickLine" presStyleLbl="alignNode1" presStyleIdx="6" presStyleCnt="7"/>
      <dgm:spPr/>
    </dgm:pt>
    <dgm:pt modelId="{761753D4-8EE0-4DCE-9C04-EFB9EC3ECC3C}" type="pres">
      <dgm:prSet presAssocID="{954A6C2D-8B8C-4830-89C4-E853AAB6658D}" presName="horz1" presStyleCnt="0"/>
      <dgm:spPr/>
    </dgm:pt>
    <dgm:pt modelId="{60B1D9F8-4954-4550-8562-1CA694141F52}" type="pres">
      <dgm:prSet presAssocID="{954A6C2D-8B8C-4830-89C4-E853AAB6658D}" presName="tx1" presStyleLbl="revTx" presStyleIdx="6" presStyleCnt="7"/>
      <dgm:spPr/>
    </dgm:pt>
    <dgm:pt modelId="{2C01E610-3D89-4048-9E2A-BE35F1224B25}" type="pres">
      <dgm:prSet presAssocID="{954A6C2D-8B8C-4830-89C4-E853AAB6658D}" presName="vert1" presStyleCnt="0"/>
      <dgm:spPr/>
    </dgm:pt>
  </dgm:ptLst>
  <dgm:cxnLst>
    <dgm:cxn modelId="{C9B9810D-447E-4577-8E47-B3B082670509}" type="presOf" srcId="{BBE44822-8EF2-45EC-BD9F-D9BB738A4CA8}" destId="{E8CE5FF6-FA04-4830-95CB-502DC6869701}" srcOrd="0" destOrd="0" presId="urn:microsoft.com/office/officeart/2008/layout/LinedList"/>
    <dgm:cxn modelId="{D740CB10-3D09-49C1-B9E8-67D6BC357178}" srcId="{C7E0A291-4942-49A2-B6F3-6D1F0E888F8F}" destId="{954A6C2D-8B8C-4830-89C4-E853AAB6658D}" srcOrd="6" destOrd="0" parTransId="{3E65950F-DABD-4B60-AE61-EFCCE27B8514}" sibTransId="{0F878C45-B2A2-4F7D-9C5A-E30C771D44F2}"/>
    <dgm:cxn modelId="{B5092318-30BB-4B1E-817E-80952F7C74B4}" type="presOf" srcId="{954A6C2D-8B8C-4830-89C4-E853AAB6658D}" destId="{60B1D9F8-4954-4550-8562-1CA694141F52}" srcOrd="0" destOrd="0" presId="urn:microsoft.com/office/officeart/2008/layout/LinedList"/>
    <dgm:cxn modelId="{62AD591A-E4D0-43CB-B1F6-F43F33513DCD}" srcId="{C7E0A291-4942-49A2-B6F3-6D1F0E888F8F}" destId="{F60C7947-7FF2-45B6-9D60-1E1CFF039192}" srcOrd="0" destOrd="0" parTransId="{3DA8B514-0427-4262-8569-1BFDE1BF0E4F}" sibTransId="{BB1FCC5B-18AC-42B5-A6A0-B21B7FA74F28}"/>
    <dgm:cxn modelId="{2072F621-F3A4-4618-8523-5312303390F3}" srcId="{C7E0A291-4942-49A2-B6F3-6D1F0E888F8F}" destId="{BBE44822-8EF2-45EC-BD9F-D9BB738A4CA8}" srcOrd="1" destOrd="0" parTransId="{F42AF09A-5B0A-4620-BD3E-1EFBC016F4D9}" sibTransId="{7F9CECF4-6871-43B3-80FE-6E4396B72949}"/>
    <dgm:cxn modelId="{A16AC030-CF9C-403F-98C8-FEAE0BBA1374}" srcId="{C7E0A291-4942-49A2-B6F3-6D1F0E888F8F}" destId="{4230EC49-3404-4547-800A-83F4DDD5B6BF}" srcOrd="3" destOrd="0" parTransId="{4E86F7D5-7377-4FA0-BA7A-82E9ECE9EE4A}" sibTransId="{95CAAD3D-C352-459C-9F71-174AEDD0217B}"/>
    <dgm:cxn modelId="{C2D37539-E4F2-43DF-902B-E515B5EAC644}" type="presOf" srcId="{F60C7947-7FF2-45B6-9D60-1E1CFF039192}" destId="{D97E6EA1-C72A-4553-850B-83C0973D8AFC}" srcOrd="0" destOrd="0" presId="urn:microsoft.com/office/officeart/2008/layout/LinedList"/>
    <dgm:cxn modelId="{2BCCC960-2533-4DFE-813D-4B770FDCFED4}" type="presOf" srcId="{38FB0CA3-F698-4354-8A32-9B15F69EF110}" destId="{77573758-77C9-4AFB-AD5F-EF52F5454EB9}" srcOrd="0" destOrd="0" presId="urn:microsoft.com/office/officeart/2008/layout/LinedList"/>
    <dgm:cxn modelId="{B7E39E43-3B27-4DD3-BB72-E3205680EA96}" srcId="{C7E0A291-4942-49A2-B6F3-6D1F0E888F8F}" destId="{89BE3717-C652-4335-B23F-DC72E27741C2}" srcOrd="5" destOrd="0" parTransId="{7101A9D1-C145-417E-83FA-EABCC1E1E99B}" sibTransId="{3648341C-713E-40C0-8E7C-F4ED05BC8484}"/>
    <dgm:cxn modelId="{9B342D64-5E87-4EC4-9C3D-91941CB567BB}" srcId="{C7E0A291-4942-49A2-B6F3-6D1F0E888F8F}" destId="{38FB0CA3-F698-4354-8A32-9B15F69EF110}" srcOrd="4" destOrd="0" parTransId="{AAC045B6-52B5-49AE-853A-AE043E56EC17}" sibTransId="{E75F67D5-AF10-45F9-B666-BBD2FD19BBB9}"/>
    <dgm:cxn modelId="{76CE067A-17B0-4E06-8F39-C35CF94B6B8A}" srcId="{C7E0A291-4942-49A2-B6F3-6D1F0E888F8F}" destId="{0F6B466E-6F6D-4922-9B3B-825834C7B997}" srcOrd="2" destOrd="0" parTransId="{B7408D35-8868-4868-B003-E87B289740E1}" sibTransId="{6EC0707E-C44D-442C-9B76-2D394A0227C0}"/>
    <dgm:cxn modelId="{74649FAB-CB9D-49A9-91FB-BC9A41E1117A}" type="presOf" srcId="{C7E0A291-4942-49A2-B6F3-6D1F0E888F8F}" destId="{EFFC7C61-19C8-4218-9D02-C30B5059B174}" srcOrd="0" destOrd="0" presId="urn:microsoft.com/office/officeart/2008/layout/LinedList"/>
    <dgm:cxn modelId="{4D1001AF-FD12-406E-8042-9C3002963D26}" type="presOf" srcId="{0F6B466E-6F6D-4922-9B3B-825834C7B997}" destId="{723C86D8-2C23-4654-B0C5-22FD4658164F}" srcOrd="0" destOrd="0" presId="urn:microsoft.com/office/officeart/2008/layout/LinedList"/>
    <dgm:cxn modelId="{96F724CA-B38E-4070-9B4F-FC070D49C81F}" type="presOf" srcId="{4230EC49-3404-4547-800A-83F4DDD5B6BF}" destId="{13507454-61C9-4E50-910E-A0F98BC4C2BB}" srcOrd="0" destOrd="0" presId="urn:microsoft.com/office/officeart/2008/layout/LinedList"/>
    <dgm:cxn modelId="{552973E3-F24B-4214-BABF-0282CB785D5E}" type="presOf" srcId="{89BE3717-C652-4335-B23F-DC72E27741C2}" destId="{FC315852-5209-414C-91F4-416D0AB3B605}" srcOrd="0" destOrd="0" presId="urn:microsoft.com/office/officeart/2008/layout/LinedList"/>
    <dgm:cxn modelId="{37524320-4B12-4AC0-BDB2-1BE19B782957}" type="presParOf" srcId="{EFFC7C61-19C8-4218-9D02-C30B5059B174}" destId="{930E297A-21E3-497A-991A-3DDE5E16DDC0}" srcOrd="0" destOrd="0" presId="urn:microsoft.com/office/officeart/2008/layout/LinedList"/>
    <dgm:cxn modelId="{7810E282-1039-4AE4-8AD2-C210976EED31}" type="presParOf" srcId="{EFFC7C61-19C8-4218-9D02-C30B5059B174}" destId="{9BDE9F62-6941-4410-8F9D-E018914E35C1}" srcOrd="1" destOrd="0" presId="urn:microsoft.com/office/officeart/2008/layout/LinedList"/>
    <dgm:cxn modelId="{62ECAF7E-4576-427E-BBF1-BDA015C19CAA}" type="presParOf" srcId="{9BDE9F62-6941-4410-8F9D-E018914E35C1}" destId="{D97E6EA1-C72A-4553-850B-83C0973D8AFC}" srcOrd="0" destOrd="0" presId="urn:microsoft.com/office/officeart/2008/layout/LinedList"/>
    <dgm:cxn modelId="{FF774892-F0F3-4C55-86A8-AFE191622D22}" type="presParOf" srcId="{9BDE9F62-6941-4410-8F9D-E018914E35C1}" destId="{27B05ECD-21D7-41E3-9070-496174E6E04D}" srcOrd="1" destOrd="0" presId="urn:microsoft.com/office/officeart/2008/layout/LinedList"/>
    <dgm:cxn modelId="{340725D9-176B-42EA-9687-E26657DB0033}" type="presParOf" srcId="{EFFC7C61-19C8-4218-9D02-C30B5059B174}" destId="{9399F025-EB6E-49B6-A591-DFAF83C50425}" srcOrd="2" destOrd="0" presId="urn:microsoft.com/office/officeart/2008/layout/LinedList"/>
    <dgm:cxn modelId="{A2948AA6-EF0D-4666-BA3A-F97A0D3DE70F}" type="presParOf" srcId="{EFFC7C61-19C8-4218-9D02-C30B5059B174}" destId="{9726B8FE-022B-4904-8390-0F7B65F0D484}" srcOrd="3" destOrd="0" presId="urn:microsoft.com/office/officeart/2008/layout/LinedList"/>
    <dgm:cxn modelId="{7CB24790-A1C4-461B-9456-C81ACFBC7710}" type="presParOf" srcId="{9726B8FE-022B-4904-8390-0F7B65F0D484}" destId="{E8CE5FF6-FA04-4830-95CB-502DC6869701}" srcOrd="0" destOrd="0" presId="urn:microsoft.com/office/officeart/2008/layout/LinedList"/>
    <dgm:cxn modelId="{924647CD-B71E-4C28-BFD0-87D76D53D22D}" type="presParOf" srcId="{9726B8FE-022B-4904-8390-0F7B65F0D484}" destId="{7365F03D-8025-4D24-ADB7-F1E1B082BD02}" srcOrd="1" destOrd="0" presId="urn:microsoft.com/office/officeart/2008/layout/LinedList"/>
    <dgm:cxn modelId="{412E769F-0107-4F5E-A3C5-B5A533FFAB55}" type="presParOf" srcId="{EFFC7C61-19C8-4218-9D02-C30B5059B174}" destId="{708E3B45-28C1-42D1-A4E6-EE8DB9EAD265}" srcOrd="4" destOrd="0" presId="urn:microsoft.com/office/officeart/2008/layout/LinedList"/>
    <dgm:cxn modelId="{6ABA9870-A2FD-4F88-BC80-69C166EA6D93}" type="presParOf" srcId="{EFFC7C61-19C8-4218-9D02-C30B5059B174}" destId="{04C907B6-2D28-4435-9EF1-8D9C3A733157}" srcOrd="5" destOrd="0" presId="urn:microsoft.com/office/officeart/2008/layout/LinedList"/>
    <dgm:cxn modelId="{76A4DA79-69CB-4EC9-BF29-11936C597BFA}" type="presParOf" srcId="{04C907B6-2D28-4435-9EF1-8D9C3A733157}" destId="{723C86D8-2C23-4654-B0C5-22FD4658164F}" srcOrd="0" destOrd="0" presId="urn:microsoft.com/office/officeart/2008/layout/LinedList"/>
    <dgm:cxn modelId="{F80FDEF7-C246-405A-8820-DF2B973C8C50}" type="presParOf" srcId="{04C907B6-2D28-4435-9EF1-8D9C3A733157}" destId="{236B5901-8901-4BBB-A95A-1ED60861D9D7}" srcOrd="1" destOrd="0" presId="urn:microsoft.com/office/officeart/2008/layout/LinedList"/>
    <dgm:cxn modelId="{4932B231-F1EC-42E7-B654-E477C9FBED42}" type="presParOf" srcId="{EFFC7C61-19C8-4218-9D02-C30B5059B174}" destId="{13EB5BDB-1593-4912-91BA-D48300BC4F54}" srcOrd="6" destOrd="0" presId="urn:microsoft.com/office/officeart/2008/layout/LinedList"/>
    <dgm:cxn modelId="{81DE4452-935E-40BA-AA8B-6FD591A896E2}" type="presParOf" srcId="{EFFC7C61-19C8-4218-9D02-C30B5059B174}" destId="{146FB9CA-C354-4B76-B7E3-A0C7AA4355AD}" srcOrd="7" destOrd="0" presId="urn:microsoft.com/office/officeart/2008/layout/LinedList"/>
    <dgm:cxn modelId="{21684FD4-C29A-48F9-A9D9-F81A0167062C}" type="presParOf" srcId="{146FB9CA-C354-4B76-B7E3-A0C7AA4355AD}" destId="{13507454-61C9-4E50-910E-A0F98BC4C2BB}" srcOrd="0" destOrd="0" presId="urn:microsoft.com/office/officeart/2008/layout/LinedList"/>
    <dgm:cxn modelId="{12617BA4-A26E-439E-B3F5-91B7F8DB9EFF}" type="presParOf" srcId="{146FB9CA-C354-4B76-B7E3-A0C7AA4355AD}" destId="{3D06F275-8005-4D63-B6BC-9206CE67B3CC}" srcOrd="1" destOrd="0" presId="urn:microsoft.com/office/officeart/2008/layout/LinedList"/>
    <dgm:cxn modelId="{1D205868-D170-45BE-97FD-07113B6E1D46}" type="presParOf" srcId="{EFFC7C61-19C8-4218-9D02-C30B5059B174}" destId="{0058246E-C018-44F3-B0E1-FE5437A33E4C}" srcOrd="8" destOrd="0" presId="urn:microsoft.com/office/officeart/2008/layout/LinedList"/>
    <dgm:cxn modelId="{975D4B12-ED42-421D-B29E-1FA7B63BB02A}" type="presParOf" srcId="{EFFC7C61-19C8-4218-9D02-C30B5059B174}" destId="{78C56421-BADC-4C10-BA21-5B234046E331}" srcOrd="9" destOrd="0" presId="urn:microsoft.com/office/officeart/2008/layout/LinedList"/>
    <dgm:cxn modelId="{24DCD24A-E25A-4209-88D8-22BCA4B85E22}" type="presParOf" srcId="{78C56421-BADC-4C10-BA21-5B234046E331}" destId="{77573758-77C9-4AFB-AD5F-EF52F5454EB9}" srcOrd="0" destOrd="0" presId="urn:microsoft.com/office/officeart/2008/layout/LinedList"/>
    <dgm:cxn modelId="{2E8CEBAB-7761-4324-8C7B-EE308C8F67CB}" type="presParOf" srcId="{78C56421-BADC-4C10-BA21-5B234046E331}" destId="{E4F10181-85EC-4F8B-AC75-2FA0A9AADA94}" srcOrd="1" destOrd="0" presId="urn:microsoft.com/office/officeart/2008/layout/LinedList"/>
    <dgm:cxn modelId="{3944615A-08F7-4DB4-8C4F-D919BEC236C1}" type="presParOf" srcId="{EFFC7C61-19C8-4218-9D02-C30B5059B174}" destId="{5AF09901-CF0E-42A8-AB40-1322D6F808A0}" srcOrd="10" destOrd="0" presId="urn:microsoft.com/office/officeart/2008/layout/LinedList"/>
    <dgm:cxn modelId="{6A632A8C-49B7-4D9A-ADC1-C268B04E9E9F}" type="presParOf" srcId="{EFFC7C61-19C8-4218-9D02-C30B5059B174}" destId="{2996AB87-7F6F-4095-AC8E-7DF15F30ABA9}" srcOrd="11" destOrd="0" presId="urn:microsoft.com/office/officeart/2008/layout/LinedList"/>
    <dgm:cxn modelId="{2C669C2B-33FE-4A64-8400-4AA811C3393C}" type="presParOf" srcId="{2996AB87-7F6F-4095-AC8E-7DF15F30ABA9}" destId="{FC315852-5209-414C-91F4-416D0AB3B605}" srcOrd="0" destOrd="0" presId="urn:microsoft.com/office/officeart/2008/layout/LinedList"/>
    <dgm:cxn modelId="{32287C7B-66ED-4F8A-A3CC-1E6E2BA3839B}" type="presParOf" srcId="{2996AB87-7F6F-4095-AC8E-7DF15F30ABA9}" destId="{3F35FE33-F10C-4044-8823-4C2BC4AD54EF}" srcOrd="1" destOrd="0" presId="urn:microsoft.com/office/officeart/2008/layout/LinedList"/>
    <dgm:cxn modelId="{B9C2EF04-86E4-4450-90F6-C24A7C7C041B}" type="presParOf" srcId="{EFFC7C61-19C8-4218-9D02-C30B5059B174}" destId="{B6808F9D-3F77-402F-A956-4F873E4BCD36}" srcOrd="12" destOrd="0" presId="urn:microsoft.com/office/officeart/2008/layout/LinedList"/>
    <dgm:cxn modelId="{71FC3E8B-555E-4D42-9F0C-146AC116AA06}" type="presParOf" srcId="{EFFC7C61-19C8-4218-9D02-C30B5059B174}" destId="{761753D4-8EE0-4DCE-9C04-EFB9EC3ECC3C}" srcOrd="13" destOrd="0" presId="urn:microsoft.com/office/officeart/2008/layout/LinedList"/>
    <dgm:cxn modelId="{1C5FE37F-FC6B-4F82-AE7F-2135815943FA}" type="presParOf" srcId="{761753D4-8EE0-4DCE-9C04-EFB9EC3ECC3C}" destId="{60B1D9F8-4954-4550-8562-1CA694141F52}" srcOrd="0" destOrd="0" presId="urn:microsoft.com/office/officeart/2008/layout/LinedList"/>
    <dgm:cxn modelId="{B2282B20-3C1F-448C-80C4-80021DF8F379}" type="presParOf" srcId="{761753D4-8EE0-4DCE-9C04-EFB9EC3ECC3C}" destId="{2C01E610-3D89-4048-9E2A-BE35F1224B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10BB1A-86E8-4FF0-84FE-331ED24B11C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ADA6A9-BB10-4BA4-A74B-4BD00E9714EA}">
      <dgm:prSet/>
      <dgm:spPr/>
      <dgm:t>
        <a:bodyPr/>
        <a:lstStyle/>
        <a:p>
          <a:pPr rtl="0"/>
          <a:r>
            <a:rPr kumimoji="1" lang="en-US" b="0">
              <a:latin typeface="Calibri Light"/>
              <a:cs typeface="Calibri"/>
            </a:rPr>
            <a:t>To accept criticism and interruptions</a:t>
          </a:r>
          <a:r>
            <a:rPr lang="en-US" b="0">
              <a:latin typeface="Calibri Light"/>
              <a:cs typeface="Calibri"/>
            </a:rPr>
            <a:t>. </a:t>
          </a:r>
        </a:p>
      </dgm:t>
    </dgm:pt>
    <dgm:pt modelId="{20ED54A5-9303-46E9-BF31-3CF459DAA0A4}" type="parTrans" cxnId="{EF7C5ADA-305D-437C-9513-1C7F552D7EF3}">
      <dgm:prSet/>
      <dgm:spPr/>
      <dgm:t>
        <a:bodyPr/>
        <a:lstStyle/>
        <a:p>
          <a:endParaRPr lang="en-US"/>
        </a:p>
      </dgm:t>
    </dgm:pt>
    <dgm:pt modelId="{E56307EA-25F1-482C-B3A2-5719EE7E63EF}" type="sibTrans" cxnId="{EF7C5ADA-305D-437C-9513-1C7F552D7EF3}">
      <dgm:prSet/>
      <dgm:spPr/>
      <dgm:t>
        <a:bodyPr/>
        <a:lstStyle/>
        <a:p>
          <a:endParaRPr lang="en-US"/>
        </a:p>
      </dgm:t>
    </dgm:pt>
    <dgm:pt modelId="{DCF9876C-801C-4CEC-951F-F4ABC345F477}">
      <dgm:prSet/>
      <dgm:spPr/>
      <dgm:t>
        <a:bodyPr/>
        <a:lstStyle/>
        <a:p>
          <a:pPr rtl="0"/>
          <a:r>
            <a:rPr lang="en-US" b="0">
              <a:latin typeface="Calibri Light"/>
              <a:cs typeface="Calibri"/>
            </a:rPr>
            <a:t>To listen to others until the end. </a:t>
          </a:r>
          <a:endParaRPr lang="en-US" altLang="ja-JP" b="0">
            <a:latin typeface="Calibri Light"/>
            <a:cs typeface="Calibri"/>
          </a:endParaRPr>
        </a:p>
      </dgm:t>
    </dgm:pt>
    <dgm:pt modelId="{AB2B9B2D-571C-4220-916A-E5C7099EFFFB}" type="parTrans" cxnId="{236672C8-4BCA-40E9-AC46-EA1C98B14312}">
      <dgm:prSet/>
      <dgm:spPr/>
      <dgm:t>
        <a:bodyPr/>
        <a:lstStyle/>
        <a:p>
          <a:endParaRPr lang="en-US"/>
        </a:p>
      </dgm:t>
    </dgm:pt>
    <dgm:pt modelId="{2BE81B5C-1A5D-465B-917F-654C4BDBA0EB}" type="sibTrans" cxnId="{236672C8-4BCA-40E9-AC46-EA1C98B14312}">
      <dgm:prSet/>
      <dgm:spPr/>
      <dgm:t>
        <a:bodyPr/>
        <a:lstStyle/>
        <a:p>
          <a:endParaRPr lang="en-US"/>
        </a:p>
      </dgm:t>
    </dgm:pt>
    <dgm:pt modelId="{0A65591D-BB84-4D75-A357-825A0A6B7D99}">
      <dgm:prSet/>
      <dgm:spPr/>
      <dgm:t>
        <a:bodyPr/>
        <a:lstStyle/>
        <a:p>
          <a:r>
            <a:rPr lang="en-US" b="0">
              <a:latin typeface="Calibri Light"/>
              <a:cs typeface="Calibri"/>
            </a:rPr>
            <a:t>To say no in a situation that you can't afford.</a:t>
          </a:r>
        </a:p>
      </dgm:t>
    </dgm:pt>
    <dgm:pt modelId="{B02D3B80-9568-4565-B1FE-76475BD44379}" type="parTrans" cxnId="{EC77A5D7-6B1B-47B6-B6C7-C46FAC2575A2}">
      <dgm:prSet/>
      <dgm:spPr/>
      <dgm:t>
        <a:bodyPr/>
        <a:lstStyle/>
        <a:p>
          <a:endParaRPr lang="en-US"/>
        </a:p>
      </dgm:t>
    </dgm:pt>
    <dgm:pt modelId="{48798A00-B19A-4539-9266-FDBC0C6B6EF7}" type="sibTrans" cxnId="{EC77A5D7-6B1B-47B6-B6C7-C46FAC2575A2}">
      <dgm:prSet/>
      <dgm:spPr/>
      <dgm:t>
        <a:bodyPr/>
        <a:lstStyle/>
        <a:p>
          <a:endParaRPr lang="en-US"/>
        </a:p>
      </dgm:t>
    </dgm:pt>
    <dgm:pt modelId="{01B469BB-1D28-4BFB-B8B0-B44F03F4C93A}" type="pres">
      <dgm:prSet presAssocID="{F110BB1A-86E8-4FF0-84FE-331ED24B11C5}" presName="vert0" presStyleCnt="0">
        <dgm:presLayoutVars>
          <dgm:dir/>
          <dgm:animOne val="branch"/>
          <dgm:animLvl val="lvl"/>
        </dgm:presLayoutVars>
      </dgm:prSet>
      <dgm:spPr/>
    </dgm:pt>
    <dgm:pt modelId="{296C9F66-6364-4665-A13F-9345DF48313E}" type="pres">
      <dgm:prSet presAssocID="{13ADA6A9-BB10-4BA4-A74B-4BD00E9714EA}" presName="thickLine" presStyleLbl="alignNode1" presStyleIdx="0" presStyleCnt="3"/>
      <dgm:spPr/>
    </dgm:pt>
    <dgm:pt modelId="{EE76909E-F37C-4BC2-966E-DDB684E0C43F}" type="pres">
      <dgm:prSet presAssocID="{13ADA6A9-BB10-4BA4-A74B-4BD00E9714EA}" presName="horz1" presStyleCnt="0"/>
      <dgm:spPr/>
    </dgm:pt>
    <dgm:pt modelId="{7662417C-C401-43DD-B26E-0D67CF2CDB07}" type="pres">
      <dgm:prSet presAssocID="{13ADA6A9-BB10-4BA4-A74B-4BD00E9714EA}" presName="tx1" presStyleLbl="revTx" presStyleIdx="0" presStyleCnt="3"/>
      <dgm:spPr/>
    </dgm:pt>
    <dgm:pt modelId="{79E0E14B-5404-4DE1-87DF-E06AB80271E7}" type="pres">
      <dgm:prSet presAssocID="{13ADA6A9-BB10-4BA4-A74B-4BD00E9714EA}" presName="vert1" presStyleCnt="0"/>
      <dgm:spPr/>
    </dgm:pt>
    <dgm:pt modelId="{4C346178-EE69-47BF-9800-51DEFFA4DA87}" type="pres">
      <dgm:prSet presAssocID="{DCF9876C-801C-4CEC-951F-F4ABC345F477}" presName="thickLine" presStyleLbl="alignNode1" presStyleIdx="1" presStyleCnt="3"/>
      <dgm:spPr/>
    </dgm:pt>
    <dgm:pt modelId="{50B17212-E2BF-4F35-B2D9-E77284645198}" type="pres">
      <dgm:prSet presAssocID="{DCF9876C-801C-4CEC-951F-F4ABC345F477}" presName="horz1" presStyleCnt="0"/>
      <dgm:spPr/>
    </dgm:pt>
    <dgm:pt modelId="{F18773E0-1985-4A4E-80DE-46B2BAE83B62}" type="pres">
      <dgm:prSet presAssocID="{DCF9876C-801C-4CEC-951F-F4ABC345F477}" presName="tx1" presStyleLbl="revTx" presStyleIdx="1" presStyleCnt="3"/>
      <dgm:spPr/>
    </dgm:pt>
    <dgm:pt modelId="{E8FF7D72-3C00-4FEB-8BB9-39022F01E217}" type="pres">
      <dgm:prSet presAssocID="{DCF9876C-801C-4CEC-951F-F4ABC345F477}" presName="vert1" presStyleCnt="0"/>
      <dgm:spPr/>
    </dgm:pt>
    <dgm:pt modelId="{4C214668-8D8C-4DE1-8ADF-E28DA7AB3CC7}" type="pres">
      <dgm:prSet presAssocID="{0A65591D-BB84-4D75-A357-825A0A6B7D99}" presName="thickLine" presStyleLbl="alignNode1" presStyleIdx="2" presStyleCnt="3"/>
      <dgm:spPr/>
    </dgm:pt>
    <dgm:pt modelId="{72FF5CB0-08A4-4AE2-9A5B-C3D30099DE51}" type="pres">
      <dgm:prSet presAssocID="{0A65591D-BB84-4D75-A357-825A0A6B7D99}" presName="horz1" presStyleCnt="0"/>
      <dgm:spPr/>
    </dgm:pt>
    <dgm:pt modelId="{7645BF77-448B-48EB-B929-DFDFF427EAA5}" type="pres">
      <dgm:prSet presAssocID="{0A65591D-BB84-4D75-A357-825A0A6B7D99}" presName="tx1" presStyleLbl="revTx" presStyleIdx="2" presStyleCnt="3"/>
      <dgm:spPr/>
    </dgm:pt>
    <dgm:pt modelId="{448CC3F2-6BCC-430A-AD91-05E4D58A50BC}" type="pres">
      <dgm:prSet presAssocID="{0A65591D-BB84-4D75-A357-825A0A6B7D99}" presName="vert1" presStyleCnt="0"/>
      <dgm:spPr/>
    </dgm:pt>
  </dgm:ptLst>
  <dgm:cxnLst>
    <dgm:cxn modelId="{C10BBF10-F05A-4AC8-AEC7-B7786F396BC0}" type="presOf" srcId="{13ADA6A9-BB10-4BA4-A74B-4BD00E9714EA}" destId="{7662417C-C401-43DD-B26E-0D67CF2CDB07}" srcOrd="0" destOrd="0" presId="urn:microsoft.com/office/officeart/2008/layout/LinedList"/>
    <dgm:cxn modelId="{06C6487E-C5F6-4323-BFFD-C4C03E67ACCD}" type="presOf" srcId="{0A65591D-BB84-4D75-A357-825A0A6B7D99}" destId="{7645BF77-448B-48EB-B929-DFDFF427EAA5}" srcOrd="0" destOrd="0" presId="urn:microsoft.com/office/officeart/2008/layout/LinedList"/>
    <dgm:cxn modelId="{377F46A3-E8CA-40EC-89D5-DAF81E6145E8}" type="presOf" srcId="{F110BB1A-86E8-4FF0-84FE-331ED24B11C5}" destId="{01B469BB-1D28-4BFB-B8B0-B44F03F4C93A}" srcOrd="0" destOrd="0" presId="urn:microsoft.com/office/officeart/2008/layout/LinedList"/>
    <dgm:cxn modelId="{AC81B6A6-0191-4D90-810B-83E04D8FD89F}" type="presOf" srcId="{DCF9876C-801C-4CEC-951F-F4ABC345F477}" destId="{F18773E0-1985-4A4E-80DE-46B2BAE83B62}" srcOrd="0" destOrd="0" presId="urn:microsoft.com/office/officeart/2008/layout/LinedList"/>
    <dgm:cxn modelId="{236672C8-4BCA-40E9-AC46-EA1C98B14312}" srcId="{F110BB1A-86E8-4FF0-84FE-331ED24B11C5}" destId="{DCF9876C-801C-4CEC-951F-F4ABC345F477}" srcOrd="1" destOrd="0" parTransId="{AB2B9B2D-571C-4220-916A-E5C7099EFFFB}" sibTransId="{2BE81B5C-1A5D-465B-917F-654C4BDBA0EB}"/>
    <dgm:cxn modelId="{EC77A5D7-6B1B-47B6-B6C7-C46FAC2575A2}" srcId="{F110BB1A-86E8-4FF0-84FE-331ED24B11C5}" destId="{0A65591D-BB84-4D75-A357-825A0A6B7D99}" srcOrd="2" destOrd="0" parTransId="{B02D3B80-9568-4565-B1FE-76475BD44379}" sibTransId="{48798A00-B19A-4539-9266-FDBC0C6B6EF7}"/>
    <dgm:cxn modelId="{EF7C5ADA-305D-437C-9513-1C7F552D7EF3}" srcId="{F110BB1A-86E8-4FF0-84FE-331ED24B11C5}" destId="{13ADA6A9-BB10-4BA4-A74B-4BD00E9714EA}" srcOrd="0" destOrd="0" parTransId="{20ED54A5-9303-46E9-BF31-3CF459DAA0A4}" sibTransId="{E56307EA-25F1-482C-B3A2-5719EE7E63EF}"/>
    <dgm:cxn modelId="{B134D0AB-41C4-4CE1-9ABB-FDD5E2DF33F0}" type="presParOf" srcId="{01B469BB-1D28-4BFB-B8B0-B44F03F4C93A}" destId="{296C9F66-6364-4665-A13F-9345DF48313E}" srcOrd="0" destOrd="0" presId="urn:microsoft.com/office/officeart/2008/layout/LinedList"/>
    <dgm:cxn modelId="{74BF62DF-52BF-4CBD-B813-B13BBD2EDE2D}" type="presParOf" srcId="{01B469BB-1D28-4BFB-B8B0-B44F03F4C93A}" destId="{EE76909E-F37C-4BC2-966E-DDB684E0C43F}" srcOrd="1" destOrd="0" presId="urn:microsoft.com/office/officeart/2008/layout/LinedList"/>
    <dgm:cxn modelId="{69CE6580-02F9-4463-81E8-A543FB716966}" type="presParOf" srcId="{EE76909E-F37C-4BC2-966E-DDB684E0C43F}" destId="{7662417C-C401-43DD-B26E-0D67CF2CDB07}" srcOrd="0" destOrd="0" presId="urn:microsoft.com/office/officeart/2008/layout/LinedList"/>
    <dgm:cxn modelId="{74933CE9-E138-455D-B6BC-3A800DBB8C80}" type="presParOf" srcId="{EE76909E-F37C-4BC2-966E-DDB684E0C43F}" destId="{79E0E14B-5404-4DE1-87DF-E06AB80271E7}" srcOrd="1" destOrd="0" presId="urn:microsoft.com/office/officeart/2008/layout/LinedList"/>
    <dgm:cxn modelId="{01FBB62F-0C4A-4055-8D47-A5FF1329D4FD}" type="presParOf" srcId="{01B469BB-1D28-4BFB-B8B0-B44F03F4C93A}" destId="{4C346178-EE69-47BF-9800-51DEFFA4DA87}" srcOrd="2" destOrd="0" presId="urn:microsoft.com/office/officeart/2008/layout/LinedList"/>
    <dgm:cxn modelId="{05222A44-F9E7-4CDD-B33C-92968CAA48AA}" type="presParOf" srcId="{01B469BB-1D28-4BFB-B8B0-B44F03F4C93A}" destId="{50B17212-E2BF-4F35-B2D9-E77284645198}" srcOrd="3" destOrd="0" presId="urn:microsoft.com/office/officeart/2008/layout/LinedList"/>
    <dgm:cxn modelId="{86A1E7C0-937C-4523-916D-1C9C71F5954B}" type="presParOf" srcId="{50B17212-E2BF-4F35-B2D9-E77284645198}" destId="{F18773E0-1985-4A4E-80DE-46B2BAE83B62}" srcOrd="0" destOrd="0" presId="urn:microsoft.com/office/officeart/2008/layout/LinedList"/>
    <dgm:cxn modelId="{5FE6D344-0515-43EA-B15E-B545364C606C}" type="presParOf" srcId="{50B17212-E2BF-4F35-B2D9-E77284645198}" destId="{E8FF7D72-3C00-4FEB-8BB9-39022F01E217}" srcOrd="1" destOrd="0" presId="urn:microsoft.com/office/officeart/2008/layout/LinedList"/>
    <dgm:cxn modelId="{D36B1BB2-2F3E-40A7-A862-8DD0F97992CA}" type="presParOf" srcId="{01B469BB-1D28-4BFB-B8B0-B44F03F4C93A}" destId="{4C214668-8D8C-4DE1-8ADF-E28DA7AB3CC7}" srcOrd="4" destOrd="0" presId="urn:microsoft.com/office/officeart/2008/layout/LinedList"/>
    <dgm:cxn modelId="{05CEBBC2-F01A-4018-87CE-9B563FC81B77}" type="presParOf" srcId="{01B469BB-1D28-4BFB-B8B0-B44F03F4C93A}" destId="{72FF5CB0-08A4-4AE2-9A5B-C3D30099DE51}" srcOrd="5" destOrd="0" presId="urn:microsoft.com/office/officeart/2008/layout/LinedList"/>
    <dgm:cxn modelId="{DABE5951-8566-4E1B-8A1A-8A01727A9D1B}" type="presParOf" srcId="{72FF5CB0-08A4-4AE2-9A5B-C3D30099DE51}" destId="{7645BF77-448B-48EB-B929-DFDFF427EAA5}" srcOrd="0" destOrd="0" presId="urn:microsoft.com/office/officeart/2008/layout/LinedList"/>
    <dgm:cxn modelId="{9A9B1743-A426-4C5E-9D34-C7F8C741994B}" type="presParOf" srcId="{72FF5CB0-08A4-4AE2-9A5B-C3D30099DE51}" destId="{448CC3F2-6BCC-430A-AD91-05E4D58A50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4ED49-0E86-47AC-8B5D-52E8E25E3CF9}">
      <dsp:nvSpPr>
        <dsp:cNvPr id="0" name=""/>
        <dsp:cNvSpPr/>
      </dsp:nvSpPr>
      <dsp:spPr>
        <a:xfrm>
          <a:off x="2044800" y="174437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B8375-0B4E-41E0-848C-2C781D2682F4}">
      <dsp:nvSpPr>
        <dsp:cNvPr id="0" name=""/>
        <dsp:cNvSpPr/>
      </dsp:nvSpPr>
      <dsp:spPr>
        <a:xfrm>
          <a:off x="2512800" y="642437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DF3EE-E9BB-45D7-B07F-3789A70F293D}">
      <dsp:nvSpPr>
        <dsp:cNvPr id="0" name=""/>
        <dsp:cNvSpPr/>
      </dsp:nvSpPr>
      <dsp:spPr>
        <a:xfrm>
          <a:off x="1342800" y="305443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>
              <a:latin typeface="Calibri Light" panose="020F0302020204030204"/>
            </a:rPr>
            <a:t>[Dollar]Canada,USA</a:t>
          </a:r>
          <a:endParaRPr lang="en-US" sz="2400" kern="1200"/>
        </a:p>
      </dsp:txBody>
      <dsp:txXfrm>
        <a:off x="1342800" y="3054438"/>
        <a:ext cx="3600000" cy="720000"/>
      </dsp:txXfrm>
    </dsp:sp>
    <dsp:sp modelId="{BE7089EE-164C-463B-89D7-456687DF1D64}">
      <dsp:nvSpPr>
        <dsp:cNvPr id="0" name=""/>
        <dsp:cNvSpPr/>
      </dsp:nvSpPr>
      <dsp:spPr>
        <a:xfrm>
          <a:off x="6274800" y="174437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962BE-A49A-4AA9-B64A-363908F51E27}">
      <dsp:nvSpPr>
        <dsp:cNvPr id="0" name=""/>
        <dsp:cNvSpPr/>
      </dsp:nvSpPr>
      <dsp:spPr>
        <a:xfrm>
          <a:off x="6742800" y="642437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9343A-C162-4EBB-B2A1-C909462D3578}">
      <dsp:nvSpPr>
        <dsp:cNvPr id="0" name=""/>
        <dsp:cNvSpPr/>
      </dsp:nvSpPr>
      <dsp:spPr>
        <a:xfrm>
          <a:off x="5572800" y="305443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>
              <a:latin typeface="Calibri Light" panose="020F0302020204030204"/>
            </a:rPr>
            <a:t>・[</a:t>
          </a:r>
          <a:r>
            <a:rPr lang="en-US" sz="2400" kern="1200"/>
            <a:t>Euro</a:t>
          </a:r>
          <a:r>
            <a:rPr lang="en-US" sz="2400" kern="1200">
              <a:latin typeface="Calibri Light" panose="020F0302020204030204"/>
            </a:rPr>
            <a:t>]Member of the EU</a:t>
          </a:r>
          <a:endParaRPr lang="en-US" sz="2400" kern="1200"/>
        </a:p>
      </dsp:txBody>
      <dsp:txXfrm>
        <a:off x="5572800" y="3054438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E297A-21E3-497A-991A-3DDE5E16DDC0}">
      <dsp:nvSpPr>
        <dsp:cNvPr id="0" name=""/>
        <dsp:cNvSpPr/>
      </dsp:nvSpPr>
      <dsp:spPr>
        <a:xfrm>
          <a:off x="0" y="536"/>
          <a:ext cx="400447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7E6EA1-C72A-4553-850B-83C0973D8AFC}">
      <dsp:nvSpPr>
        <dsp:cNvPr id="0" name=""/>
        <dsp:cNvSpPr/>
      </dsp:nvSpPr>
      <dsp:spPr>
        <a:xfrm>
          <a:off x="0" y="536"/>
          <a:ext cx="4004479" cy="627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FF0000"/>
              </a:solidFill>
            </a:rPr>
            <a:t>Total trading amount in 2021</a:t>
          </a:r>
          <a:endParaRPr lang="en-US" sz="1700" kern="1200"/>
        </a:p>
      </dsp:txBody>
      <dsp:txXfrm>
        <a:off x="0" y="536"/>
        <a:ext cx="4004479" cy="627558"/>
      </dsp:txXfrm>
    </dsp:sp>
    <dsp:sp modelId="{9399F025-EB6E-49B6-A591-DFAF83C50425}">
      <dsp:nvSpPr>
        <dsp:cNvPr id="0" name=""/>
        <dsp:cNvSpPr/>
      </dsp:nvSpPr>
      <dsp:spPr>
        <a:xfrm>
          <a:off x="0" y="628094"/>
          <a:ext cx="400447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CE5FF6-FA04-4830-95CB-502DC6869701}">
      <dsp:nvSpPr>
        <dsp:cNvPr id="0" name=""/>
        <dsp:cNvSpPr/>
      </dsp:nvSpPr>
      <dsp:spPr>
        <a:xfrm>
          <a:off x="0" y="628094"/>
          <a:ext cx="4004479" cy="627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Export: 5,009 billion Euro</a:t>
          </a:r>
        </a:p>
      </dsp:txBody>
      <dsp:txXfrm>
        <a:off x="0" y="628094"/>
        <a:ext cx="4004479" cy="627558"/>
      </dsp:txXfrm>
    </dsp:sp>
    <dsp:sp modelId="{708E3B45-28C1-42D1-A4E6-EE8DB9EAD265}">
      <dsp:nvSpPr>
        <dsp:cNvPr id="0" name=""/>
        <dsp:cNvSpPr/>
      </dsp:nvSpPr>
      <dsp:spPr>
        <a:xfrm>
          <a:off x="0" y="1255653"/>
          <a:ext cx="400447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3C86D8-2C23-4654-B0C5-22FD4658164F}">
      <dsp:nvSpPr>
        <dsp:cNvPr id="0" name=""/>
        <dsp:cNvSpPr/>
      </dsp:nvSpPr>
      <dsp:spPr>
        <a:xfrm>
          <a:off x="0" y="1255653"/>
          <a:ext cx="4004479" cy="627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Import: 5,855 billion Euro</a:t>
          </a:r>
        </a:p>
      </dsp:txBody>
      <dsp:txXfrm>
        <a:off x="0" y="1255653"/>
        <a:ext cx="4004479" cy="627558"/>
      </dsp:txXfrm>
    </dsp:sp>
    <dsp:sp modelId="{13EB5BDB-1593-4912-91BA-D48300BC4F54}">
      <dsp:nvSpPr>
        <dsp:cNvPr id="0" name=""/>
        <dsp:cNvSpPr/>
      </dsp:nvSpPr>
      <dsp:spPr>
        <a:xfrm>
          <a:off x="0" y="1883211"/>
          <a:ext cx="400447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507454-61C9-4E50-910E-A0F98BC4C2BB}">
      <dsp:nvSpPr>
        <dsp:cNvPr id="0" name=""/>
        <dsp:cNvSpPr/>
      </dsp:nvSpPr>
      <dsp:spPr>
        <a:xfrm>
          <a:off x="0" y="1883211"/>
          <a:ext cx="4004479" cy="627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FF0000"/>
              </a:solidFill>
            </a:rPr>
            <a:t>Mainly trading goods</a:t>
          </a:r>
          <a:endParaRPr lang="en-US" sz="1700" kern="1200"/>
        </a:p>
      </dsp:txBody>
      <dsp:txXfrm>
        <a:off x="0" y="1883211"/>
        <a:ext cx="4004479" cy="627558"/>
      </dsp:txXfrm>
    </dsp:sp>
    <dsp:sp modelId="{0058246E-C018-44F3-B0E1-FE5437A33E4C}">
      <dsp:nvSpPr>
        <dsp:cNvPr id="0" name=""/>
        <dsp:cNvSpPr/>
      </dsp:nvSpPr>
      <dsp:spPr>
        <a:xfrm>
          <a:off x="0" y="2510770"/>
          <a:ext cx="400447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573758-77C9-4AFB-AD5F-EF52F5454EB9}">
      <dsp:nvSpPr>
        <dsp:cNvPr id="0" name=""/>
        <dsp:cNvSpPr/>
      </dsp:nvSpPr>
      <dsp:spPr>
        <a:xfrm>
          <a:off x="0" y="2510770"/>
          <a:ext cx="4004479" cy="627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Export</a:t>
          </a:r>
          <a:r>
            <a:rPr lang="en-US" sz="1700" kern="1200"/>
            <a:t>: agricultural products, chemicals, cars, industrial </a:t>
          </a:r>
          <a:r>
            <a:rPr lang="en-US" sz="1700" kern="1200">
              <a:latin typeface="Calibri Light" panose="020F0302020204030204"/>
            </a:rPr>
            <a:t>products.</a:t>
          </a:r>
          <a:endParaRPr lang="en-US" sz="1700" kern="1200"/>
        </a:p>
      </dsp:txBody>
      <dsp:txXfrm>
        <a:off x="0" y="2510770"/>
        <a:ext cx="4004479" cy="627558"/>
      </dsp:txXfrm>
    </dsp:sp>
    <dsp:sp modelId="{5AF09901-CF0E-42A8-AB40-1322D6F808A0}">
      <dsp:nvSpPr>
        <dsp:cNvPr id="0" name=""/>
        <dsp:cNvSpPr/>
      </dsp:nvSpPr>
      <dsp:spPr>
        <a:xfrm>
          <a:off x="0" y="3138328"/>
          <a:ext cx="400447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315852-5209-414C-91F4-416D0AB3B605}">
      <dsp:nvSpPr>
        <dsp:cNvPr id="0" name=""/>
        <dsp:cNvSpPr/>
      </dsp:nvSpPr>
      <dsp:spPr>
        <a:xfrm>
          <a:off x="0" y="3138328"/>
          <a:ext cx="4004479" cy="627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Import</a:t>
          </a:r>
          <a:r>
            <a:rPr lang="en-US" sz="1700" kern="1200"/>
            <a:t>: cars, computers, electronic machine</a:t>
          </a:r>
        </a:p>
      </dsp:txBody>
      <dsp:txXfrm>
        <a:off x="0" y="3138328"/>
        <a:ext cx="4004479" cy="627558"/>
      </dsp:txXfrm>
    </dsp:sp>
    <dsp:sp modelId="{B6808F9D-3F77-402F-A956-4F873E4BCD36}">
      <dsp:nvSpPr>
        <dsp:cNvPr id="0" name=""/>
        <dsp:cNvSpPr/>
      </dsp:nvSpPr>
      <dsp:spPr>
        <a:xfrm>
          <a:off x="0" y="3765887"/>
          <a:ext cx="400447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B1D9F8-4954-4550-8562-1CA694141F52}">
      <dsp:nvSpPr>
        <dsp:cNvPr id="0" name=""/>
        <dsp:cNvSpPr/>
      </dsp:nvSpPr>
      <dsp:spPr>
        <a:xfrm>
          <a:off x="0" y="3765887"/>
          <a:ext cx="4004479" cy="627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←</a:t>
          </a:r>
          <a:r>
            <a:rPr lang="en-US" sz="1700" kern="1200">
              <a:solidFill>
                <a:srgbClr val="FF0000"/>
              </a:solidFill>
            </a:rPr>
            <a:t>Mainly trading countries</a:t>
          </a:r>
          <a:endParaRPr lang="en-US" sz="1700" kern="1200"/>
        </a:p>
      </dsp:txBody>
      <dsp:txXfrm>
        <a:off x="0" y="3765887"/>
        <a:ext cx="4004479" cy="627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C9F66-6364-4665-A13F-9345DF48313E}">
      <dsp:nvSpPr>
        <dsp:cNvPr id="0" name=""/>
        <dsp:cNvSpPr/>
      </dsp:nvSpPr>
      <dsp:spPr>
        <a:xfrm>
          <a:off x="0" y="2145"/>
          <a:ext cx="4008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2417C-C401-43DD-B26E-0D67CF2CDB07}">
      <dsp:nvSpPr>
        <dsp:cNvPr id="0" name=""/>
        <dsp:cNvSpPr/>
      </dsp:nvSpPr>
      <dsp:spPr>
        <a:xfrm>
          <a:off x="0" y="2145"/>
          <a:ext cx="4008384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200" b="0" kern="1200">
              <a:latin typeface="Calibri Light"/>
              <a:cs typeface="Calibri"/>
            </a:rPr>
            <a:t>To accept criticism and interruptions</a:t>
          </a:r>
          <a:r>
            <a:rPr lang="en-US" sz="3200" b="0" kern="1200">
              <a:latin typeface="Calibri Light"/>
              <a:cs typeface="Calibri"/>
            </a:rPr>
            <a:t>. </a:t>
          </a:r>
        </a:p>
      </dsp:txBody>
      <dsp:txXfrm>
        <a:off x="0" y="2145"/>
        <a:ext cx="4008384" cy="1463230"/>
      </dsp:txXfrm>
    </dsp:sp>
    <dsp:sp modelId="{4C346178-EE69-47BF-9800-51DEFFA4DA87}">
      <dsp:nvSpPr>
        <dsp:cNvPr id="0" name=""/>
        <dsp:cNvSpPr/>
      </dsp:nvSpPr>
      <dsp:spPr>
        <a:xfrm>
          <a:off x="0" y="1465375"/>
          <a:ext cx="4008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773E0-1985-4A4E-80DE-46B2BAE83B62}">
      <dsp:nvSpPr>
        <dsp:cNvPr id="0" name=""/>
        <dsp:cNvSpPr/>
      </dsp:nvSpPr>
      <dsp:spPr>
        <a:xfrm>
          <a:off x="0" y="1465375"/>
          <a:ext cx="4008384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>
              <a:latin typeface="Calibri Light"/>
              <a:cs typeface="Calibri"/>
            </a:rPr>
            <a:t>To listen to others until the end. </a:t>
          </a:r>
          <a:endParaRPr lang="en-US" altLang="ja-JP" sz="3200" b="0" kern="1200">
            <a:latin typeface="Calibri Light"/>
            <a:cs typeface="Calibri"/>
          </a:endParaRPr>
        </a:p>
      </dsp:txBody>
      <dsp:txXfrm>
        <a:off x="0" y="1465375"/>
        <a:ext cx="4008384" cy="1463230"/>
      </dsp:txXfrm>
    </dsp:sp>
    <dsp:sp modelId="{4C214668-8D8C-4DE1-8ADF-E28DA7AB3CC7}">
      <dsp:nvSpPr>
        <dsp:cNvPr id="0" name=""/>
        <dsp:cNvSpPr/>
      </dsp:nvSpPr>
      <dsp:spPr>
        <a:xfrm>
          <a:off x="0" y="2928606"/>
          <a:ext cx="4008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5BF77-448B-48EB-B929-DFDFF427EAA5}">
      <dsp:nvSpPr>
        <dsp:cNvPr id="0" name=""/>
        <dsp:cNvSpPr/>
      </dsp:nvSpPr>
      <dsp:spPr>
        <a:xfrm>
          <a:off x="0" y="2928606"/>
          <a:ext cx="4008384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>
              <a:latin typeface="Calibri Light"/>
              <a:cs typeface="Calibri"/>
            </a:rPr>
            <a:t>To say no in a situation that you can't afford.</a:t>
          </a:r>
        </a:p>
      </dsp:txBody>
      <dsp:txXfrm>
        <a:off x="0" y="2928606"/>
        <a:ext cx="4008384" cy="1463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1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5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9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4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8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8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4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38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2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149A6B8-BE91-6B17-9BC5-5D68ED53B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3" b="67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ja-JP" altLang="en-US" sz="4000">
                <a:ea typeface="ＭＳ Ｐゴシック"/>
                <a:cs typeface="Calibri Light"/>
              </a:rPr>
              <a:t>France </a:t>
            </a:r>
            <a:endParaRPr kumimoji="1" lang="ja-JP" altLang="en-US" sz="400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ja-JP" altLang="en-US" sz="2000">
                <a:ea typeface="ＭＳ Ｐゴシック"/>
                <a:cs typeface="Calibri"/>
              </a:rPr>
              <a:t>Koto, Mina, Madoka</a:t>
            </a:r>
            <a:endParaRPr kumimoji="1" lang="ja-JP" altLang="en-US" sz="2000"/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マカロン に対する画像結果">
            <a:extLst>
              <a:ext uri="{FF2B5EF4-FFF2-40B4-BE49-F238E27FC236}">
                <a16:creationId xmlns:a16="http://schemas.microsoft.com/office/drawing/2014/main" id="{17DD9431-8804-94A7-FA9D-9B74881E7E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7" y="317931"/>
            <a:ext cx="2705923" cy="268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カヌレ に対する画像結果">
            <a:extLst>
              <a:ext uri="{FF2B5EF4-FFF2-40B4-BE49-F238E27FC236}">
                <a16:creationId xmlns:a16="http://schemas.microsoft.com/office/drawing/2014/main" id="{DCE63A0B-0CC5-A8AA-594E-1D0D0554E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45" y="3942323"/>
            <a:ext cx="4120046" cy="289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クリームブリュレ に対する画像結果">
            <a:extLst>
              <a:ext uri="{FF2B5EF4-FFF2-40B4-BE49-F238E27FC236}">
                <a16:creationId xmlns:a16="http://schemas.microsoft.com/office/drawing/2014/main" id="{919F4176-BFD0-804D-14EE-5C923B7ED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226" y="317931"/>
            <a:ext cx="3846972" cy="25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フィナンシェ に対する画像結果">
            <a:extLst>
              <a:ext uri="{FF2B5EF4-FFF2-40B4-BE49-F238E27FC236}">
                <a16:creationId xmlns:a16="http://schemas.microsoft.com/office/drawing/2014/main" id="{6F1C3C28-5FF3-2A6C-76C8-963436B8B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726" y="3772150"/>
            <a:ext cx="3567114" cy="29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シュークリーム に対する画像結果">
            <a:extLst>
              <a:ext uri="{FF2B5EF4-FFF2-40B4-BE49-F238E27FC236}">
                <a16:creationId xmlns:a16="http://schemas.microsoft.com/office/drawing/2014/main" id="{AD4A328B-8722-151C-4FD4-4CD26CB17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4" y="4204434"/>
            <a:ext cx="3410974" cy="255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フランス　モンブラン に対する画像結果">
            <a:extLst>
              <a:ext uri="{FF2B5EF4-FFF2-40B4-BE49-F238E27FC236}">
                <a16:creationId xmlns:a16="http://schemas.microsoft.com/office/drawing/2014/main" id="{5B76E8AD-FEC0-3565-968E-FAF753491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7" y="434911"/>
            <a:ext cx="3585843" cy="25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46AEC89-8D47-9EC9-0436-F93295BF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54" y="2811484"/>
            <a:ext cx="9609412" cy="1325563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altLang="ja-JP">
                <a:latin typeface="+mn-ea"/>
                <a:ea typeface="+mn-ea"/>
              </a:rPr>
              <a:t>What kinds of sweets do you like?</a:t>
            </a:r>
            <a:endParaRPr kumimoji="1" lang="ja-JP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482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ADC05A-D1AD-0F6A-070E-8318E08B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64" y="101951"/>
            <a:ext cx="10515600" cy="1325563"/>
          </a:xfrm>
        </p:spPr>
        <p:txBody>
          <a:bodyPr/>
          <a:lstStyle/>
          <a:p>
            <a:r>
              <a:rPr kumimoji="1" lang="en-US" altLang="ja-JP">
                <a:latin typeface="+mj-ea"/>
              </a:rPr>
              <a:t>History of Sweets in France  </a:t>
            </a:r>
            <a:endParaRPr kumimoji="1" lang="ja-JP" altLang="en-US">
              <a:latin typeface="+mj-ea"/>
            </a:endParaRPr>
          </a:p>
        </p:txBody>
      </p:sp>
      <p:pic>
        <p:nvPicPr>
          <p:cNvPr id="1026" name="Picture 2" descr="map france neighbo に対する画像結果">
            <a:extLst>
              <a:ext uri="{FF2B5EF4-FFF2-40B4-BE49-F238E27FC236}">
                <a16:creationId xmlns:a16="http://schemas.microsoft.com/office/drawing/2014/main" id="{1BDB58FB-EE4D-BC0F-D99A-2E169D78F0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43" y="3133763"/>
            <a:ext cx="4172385" cy="376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妃　いらすとや に対する画像結果">
            <a:extLst>
              <a:ext uri="{FF2B5EF4-FFF2-40B4-BE49-F238E27FC236}">
                <a16:creationId xmlns:a16="http://schemas.microsoft.com/office/drawing/2014/main" id="{F766AAAD-8361-094B-D4A8-3BDCC01C4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43" y="3927652"/>
            <a:ext cx="1881186" cy="28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矢印: 上カーブ 3">
            <a:extLst>
              <a:ext uri="{FF2B5EF4-FFF2-40B4-BE49-F238E27FC236}">
                <a16:creationId xmlns:a16="http://schemas.microsoft.com/office/drawing/2014/main" id="{9FE445DE-269F-A204-BA43-A6346C044399}"/>
              </a:ext>
            </a:extLst>
          </p:cNvPr>
          <p:cNvSpPr/>
          <p:nvPr/>
        </p:nvSpPr>
        <p:spPr>
          <a:xfrm rot="9212382">
            <a:off x="7497214" y="3189119"/>
            <a:ext cx="1716753" cy="93947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837DFF-E59E-EFF8-D59B-4A5B2439DB91}"/>
              </a:ext>
            </a:extLst>
          </p:cNvPr>
          <p:cNvSpPr txBox="1"/>
          <p:nvPr/>
        </p:nvSpPr>
        <p:spPr>
          <a:xfrm>
            <a:off x="274445" y="1699692"/>
            <a:ext cx="56686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・</a:t>
            </a:r>
            <a:r>
              <a:rPr lang="en-US" altLang="ja-JP"/>
              <a:t> </a:t>
            </a:r>
            <a:r>
              <a:rPr lang="en-US" altLang="ja-JP" sz="2800"/>
              <a:t>Interchange with </a:t>
            </a:r>
            <a:r>
              <a:rPr lang="en-US" altLang="ja-JP" sz="2800">
                <a:solidFill>
                  <a:srgbClr val="FF0000"/>
                </a:solidFill>
              </a:rPr>
              <a:t>neighboring countries.</a:t>
            </a:r>
          </a:p>
          <a:p>
            <a:endParaRPr lang="en-US" altLang="ja-JP" sz="2800"/>
          </a:p>
          <a:p>
            <a:r>
              <a:rPr kumimoji="1" lang="ja-JP" altLang="en-US" sz="2800"/>
              <a:t>・</a:t>
            </a:r>
            <a:r>
              <a:rPr kumimoji="1" lang="en-US" altLang="ja-JP" sz="2800"/>
              <a:t>The princess </a:t>
            </a:r>
            <a:r>
              <a:rPr kumimoji="1" lang="en-US" altLang="ja-JP" sz="2800">
                <a:solidFill>
                  <a:srgbClr val="FF0000"/>
                </a:solidFill>
              </a:rPr>
              <a:t>let a chef go together </a:t>
            </a:r>
            <a:r>
              <a:rPr kumimoji="1" lang="en-US" altLang="ja-JP" sz="2800"/>
              <a:t>from </a:t>
            </a:r>
            <a:r>
              <a:rPr lang="en-US" altLang="ja-JP" sz="2800"/>
              <a:t>their country.</a:t>
            </a:r>
          </a:p>
          <a:p>
            <a:endParaRPr lang="en-US" altLang="ja-JP" sz="2800"/>
          </a:p>
          <a:p>
            <a:r>
              <a:rPr kumimoji="1" lang="ja-JP" altLang="en-US" sz="2800"/>
              <a:t>・</a:t>
            </a:r>
            <a:r>
              <a:rPr kumimoji="1" lang="en-US" altLang="ja-JP" sz="2800"/>
              <a:t>The sweets of the princess’s country </a:t>
            </a:r>
            <a:r>
              <a:rPr kumimoji="1" lang="en-US" altLang="ja-JP" sz="2800">
                <a:solidFill>
                  <a:srgbClr val="FF0000"/>
                </a:solidFill>
              </a:rPr>
              <a:t>were brought to France</a:t>
            </a:r>
            <a:r>
              <a:rPr kumimoji="1" lang="en-US" altLang="ja-JP" sz="2800"/>
              <a:t>.</a:t>
            </a:r>
          </a:p>
          <a:p>
            <a:endParaRPr kumimoji="1" lang="en-US" altLang="ja-JP" sz="2800"/>
          </a:p>
          <a:p>
            <a:r>
              <a:rPr lang="ja-JP" altLang="en-US" sz="2800"/>
              <a:t>・</a:t>
            </a:r>
            <a:r>
              <a:rPr lang="en-US" altLang="ja-JP" sz="2800"/>
              <a:t>The France’s sweets became famous all over the world.</a:t>
            </a:r>
            <a:endParaRPr kumimoji="1" lang="ja-JP" altLang="en-US" sz="2800"/>
          </a:p>
        </p:txBody>
      </p:sp>
      <p:pic>
        <p:nvPicPr>
          <p:cNvPr id="1030" name="Picture 6" descr="シェフ いらすとや に対する画像結果">
            <a:extLst>
              <a:ext uri="{FF2B5EF4-FFF2-40B4-BE49-F238E27FC236}">
                <a16:creationId xmlns:a16="http://schemas.microsoft.com/office/drawing/2014/main" id="{2467E048-E18E-16E8-9E85-92AB9FC35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200" y="2512358"/>
            <a:ext cx="1652304" cy="259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スイーツ いらすとや に対する画像結果">
            <a:extLst>
              <a:ext uri="{FF2B5EF4-FFF2-40B4-BE49-F238E27FC236}">
                <a16:creationId xmlns:a16="http://schemas.microsoft.com/office/drawing/2014/main" id="{C68E1943-1E8B-AF32-9BE3-03BAD6AB6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690" y="1299117"/>
            <a:ext cx="1219483" cy="154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スイーツ いらすとや に対する画像結果">
            <a:extLst>
              <a:ext uri="{FF2B5EF4-FFF2-40B4-BE49-F238E27FC236}">
                <a16:creationId xmlns:a16="http://schemas.microsoft.com/office/drawing/2014/main" id="{EF0D95FF-ED29-E67D-9457-D4188DE30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87" y="1457251"/>
            <a:ext cx="1806152" cy="153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091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4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D24189-8F38-C54A-CCB1-189986537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26" r="-2" b="25966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D0E47AC-59CF-EF83-F8A7-ED1674C2B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758" r="2" b="14733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59" name="Freeform: Shape 5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4" name="Freeform: Shape 5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02E85D4-C9DA-5320-60D7-56155203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kumimoji="1" lang="en-US" altLang="ja-JP" sz="3600" b="1">
                <a:ea typeface="ＭＳ Ｐゴシック"/>
              </a:rPr>
              <a:t>Etiquettes</a:t>
            </a:r>
            <a:r>
              <a:rPr lang="en-US" altLang="ja-JP" sz="3400" b="1">
                <a:ea typeface="ＭＳ Ｐゴシック"/>
              </a:rPr>
              <a:t> </a:t>
            </a:r>
            <a:endParaRPr lang="ja-JP" altLang="en-US" sz="3400" b="1">
              <a:ea typeface="ＭＳ Ｐゴシック"/>
              <a:cs typeface="Calibri Ligh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3DF4D-D0A3-3554-6768-B0D7DD485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344713"/>
            <a:ext cx="4832803" cy="36643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ja-JP" sz="2400">
                <a:solidFill>
                  <a:srgbClr val="FF0000"/>
                </a:solidFill>
                <a:ea typeface="ＭＳ Ｐゴシック"/>
              </a:rPr>
              <a:t>Always</a:t>
            </a:r>
            <a:r>
              <a:rPr kumimoji="1" lang="en-US" altLang="ja-JP" sz="2400">
                <a:solidFill>
                  <a:srgbClr val="FF0000"/>
                </a:solidFill>
                <a:ea typeface="ＭＳ Ｐゴシック"/>
              </a:rPr>
              <a:t> start with a greeting</a:t>
            </a:r>
            <a:r>
              <a:rPr lang="en-US" altLang="ja-JP" sz="2400">
                <a:solidFill>
                  <a:srgbClr val="FF0000"/>
                </a:solidFill>
                <a:ea typeface="ＭＳ Ｐゴシック"/>
              </a:rPr>
              <a:t>.</a:t>
            </a:r>
            <a:endParaRPr lang="en-US" altLang="ja-JP" sz="2400">
              <a:solidFill>
                <a:srgbClr val="FF0000"/>
              </a:solidFill>
              <a:ea typeface="ＭＳ Ｐゴシック"/>
              <a:cs typeface="Calibri"/>
            </a:endParaRPr>
          </a:p>
          <a:p>
            <a:r>
              <a:rPr lang="en-US" altLang="ja-JP" sz="2400">
                <a:ea typeface="ＭＳ Ｐゴシック"/>
              </a:rPr>
              <a:t>Bonjour, Bonsoir. </a:t>
            </a:r>
            <a:endParaRPr lang="en-US" altLang="ja-JP" sz="2400">
              <a:ea typeface="ＭＳ Ｐゴシック"/>
              <a:cs typeface="Calibri"/>
            </a:endParaRPr>
          </a:p>
          <a:p>
            <a:r>
              <a:rPr lang="en-US" altLang="ja-JP" sz="2400">
                <a:ea typeface="ＭＳ Ｐゴシック"/>
              </a:rPr>
              <a:t>Kissing on the cheek, Bise. </a:t>
            </a:r>
            <a:endParaRPr lang="en-US" altLang="ja-JP" sz="2400">
              <a:ea typeface="ＭＳ Ｐゴシック"/>
              <a:cs typeface="Calibri"/>
            </a:endParaRPr>
          </a:p>
          <a:p>
            <a:endParaRPr lang="en-US" altLang="ja-JP" sz="2400">
              <a:ea typeface="ＭＳ Ｐゴシック"/>
              <a:cs typeface="Calibri"/>
            </a:endParaRPr>
          </a:p>
          <a:p>
            <a:endParaRPr lang="en-US" altLang="ja-JP" sz="2400">
              <a:ea typeface="ＭＳ Ｐゴシック"/>
              <a:cs typeface="Calibri"/>
            </a:endParaRPr>
          </a:p>
          <a:p>
            <a:r>
              <a:rPr lang="en-US" altLang="ja-JP" sz="2400">
                <a:solidFill>
                  <a:srgbClr val="FF0000"/>
                </a:solidFill>
                <a:ea typeface="ＭＳ Ｐゴシック"/>
              </a:rPr>
              <a:t>Don’t arrive early.</a:t>
            </a:r>
            <a:endParaRPr lang="en-US" altLang="ja-JP" sz="2400">
              <a:solidFill>
                <a:srgbClr val="FF0000"/>
              </a:solidFill>
              <a:ea typeface="ＭＳ Ｐゴシック"/>
              <a:cs typeface="Calibri" panose="020F0502020204030204"/>
            </a:endParaRPr>
          </a:p>
          <a:p>
            <a:r>
              <a:rPr lang="en-US" altLang="ja-JP" sz="2400">
                <a:ea typeface="ＭＳ Ｐゴシック"/>
              </a:rPr>
              <a:t>A little gift to the host.</a:t>
            </a:r>
            <a:endParaRPr lang="en-US" altLang="ja-JP" sz="2400">
              <a:ea typeface="ＭＳ Ｐゴシック"/>
              <a:cs typeface="Calibri" panose="020F0502020204030204"/>
            </a:endParaRPr>
          </a:p>
          <a:p>
            <a:r>
              <a:rPr lang="en-US" altLang="ja-JP" sz="2400">
                <a:ea typeface="ＭＳ Ｐゴシック"/>
              </a:rPr>
              <a:t>Pouring wine or water into a glass is a role for men.</a:t>
            </a:r>
            <a:endParaRPr lang="en-US" altLang="ja-JP" sz="2400">
              <a:ea typeface="ＭＳ Ｐゴシック"/>
              <a:cs typeface="Calibri" panose="020F0502020204030204"/>
            </a:endParaRPr>
          </a:p>
          <a:p>
            <a:endParaRPr lang="en-US" altLang="ja-JP" sz="2400">
              <a:ea typeface="ＭＳ Ｐゴシック"/>
              <a:cs typeface="Calibri" panose="020F0502020204030204"/>
            </a:endParaRPr>
          </a:p>
          <a:p>
            <a:endParaRPr lang="en-US" altLang="ja-JP" sz="2400">
              <a:ea typeface="ＭＳ Ｐゴシック"/>
              <a:cs typeface="Calibri" panose="020F0502020204030204"/>
            </a:endParaRPr>
          </a:p>
          <a:p>
            <a:endParaRPr lang="en-US" altLang="ja-JP" sz="2400">
              <a:ea typeface="ＭＳ Ｐゴシック"/>
              <a:cs typeface="Calibri" panose="020F0502020204030204"/>
            </a:endParaRPr>
          </a:p>
          <a:p>
            <a:endParaRPr lang="en-US" altLang="ja-JP" sz="2400">
              <a:ea typeface="ＭＳ Ｐゴシック"/>
              <a:cs typeface="Calibri" panose="020F0502020204030204"/>
            </a:endParaRPr>
          </a:p>
          <a:p>
            <a:endParaRPr lang="en-US" altLang="ja-JP" sz="2400">
              <a:ea typeface="ＭＳ Ｐゴシック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778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51A4A1C-67C4-0D9D-CC4D-2206A67A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kumimoji="1" lang="en-US" altLang="ja-JP" sz="4000" b="1">
                <a:ea typeface="ＭＳ Ｐゴシック"/>
              </a:rPr>
              <a:t>How to </a:t>
            </a:r>
            <a:r>
              <a:rPr lang="en-US" altLang="ja-JP" sz="4000" b="1">
                <a:ea typeface="ＭＳ Ｐゴシック"/>
              </a:rPr>
              <a:t>communicate in a workplace  </a:t>
            </a:r>
            <a:endParaRPr lang="ja-JP" altLang="en-US" sz="3600" b="1">
              <a:ea typeface="ＭＳ Ｐゴシック"/>
              <a:cs typeface="Calibri Light"/>
            </a:endParaRPr>
          </a:p>
        </p:txBody>
      </p:sp>
      <p:graphicFrame>
        <p:nvGraphicFramePr>
          <p:cNvPr id="19" name="コンテンツ プレースホルダー 2">
            <a:extLst>
              <a:ext uri="{FF2B5EF4-FFF2-40B4-BE49-F238E27FC236}">
                <a16:creationId xmlns:a16="http://schemas.microsoft.com/office/drawing/2014/main" id="{E7E741AA-EA45-E0FB-03E1-DDBD8DD2F7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9" y="1782981"/>
          <a:ext cx="4008384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9FEFF607-4518-24B5-0FAD-D012E66632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5320" y="1876918"/>
            <a:ext cx="6253212" cy="417401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496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CBF338-FAA7-86CF-629B-AF5644444ABD}"/>
              </a:ext>
            </a:extLst>
          </p:cNvPr>
          <p:cNvSpPr txBox="1"/>
          <p:nvPr/>
        </p:nvSpPr>
        <p:spPr>
          <a:xfrm>
            <a:off x="804929" y="434662"/>
            <a:ext cx="550571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cs typeface="Calibri"/>
              </a:rPr>
              <a:t>Cultural dimensions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A60B37-D669-3819-574F-7034D9915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1" y="224029"/>
            <a:ext cx="12184218" cy="5933939"/>
          </a:xfr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7888DAE9-1CB9-D5F2-EFA5-45A2DCEC7473}"/>
              </a:ext>
            </a:extLst>
          </p:cNvPr>
          <p:cNvSpPr/>
          <p:nvPr/>
        </p:nvSpPr>
        <p:spPr>
          <a:xfrm>
            <a:off x="630125" y="4917717"/>
            <a:ext cx="1363013" cy="11805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226F1F-A25F-FB1D-1269-1F4887B7459A}"/>
              </a:ext>
            </a:extLst>
          </p:cNvPr>
          <p:cNvSpPr/>
          <p:nvPr/>
        </p:nvSpPr>
        <p:spPr>
          <a:xfrm>
            <a:off x="2411703" y="4853322"/>
            <a:ext cx="1523998" cy="11912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187FB89-F646-7C8A-D7A0-F8ED6CFD8FCC}"/>
              </a:ext>
            </a:extLst>
          </p:cNvPr>
          <p:cNvSpPr/>
          <p:nvPr/>
        </p:nvSpPr>
        <p:spPr>
          <a:xfrm>
            <a:off x="6157307" y="4864055"/>
            <a:ext cx="1523998" cy="11805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17F908-2DC7-10D4-64C0-F009705B992F}"/>
              </a:ext>
            </a:extLst>
          </p:cNvPr>
          <p:cNvSpPr txBox="1"/>
          <p:nvPr/>
        </p:nvSpPr>
        <p:spPr>
          <a:xfrm>
            <a:off x="804929" y="402464"/>
            <a:ext cx="453980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cs typeface="Calibri"/>
              </a:rPr>
              <a:t>Cultural dimensions</a:t>
            </a:r>
          </a:p>
        </p:txBody>
      </p:sp>
    </p:spTree>
    <p:extLst>
      <p:ext uri="{BB962C8B-B14F-4D97-AF65-F5344CB8AC3E}">
        <p14:creationId xmlns:p14="http://schemas.microsoft.com/office/powerpoint/2010/main" val="119959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C2A61AB-B2E5-6848-8360-F92E34908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95" b="898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4167253-3561-DFA9-8558-79B70F10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b="1">
                <a:ea typeface="ＭＳ Ｐゴシック"/>
              </a:rPr>
              <a:t>Uncertainty avoidance</a:t>
            </a:r>
            <a:r>
              <a:rPr lang="en-US" altLang="ja-JP" sz="4000" b="1">
                <a:ea typeface="ＭＳ Ｐゴシック"/>
              </a:rPr>
              <a:t> </a:t>
            </a:r>
            <a:endParaRPr lang="ja-JP" altLang="en-US" sz="4000" b="1">
              <a:ea typeface="ＭＳ Ｐゴシック"/>
              <a:cs typeface="Calibri Ligh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C2C6AA-4B22-D8D5-E3DC-E6180FC37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01" y="3430488"/>
            <a:ext cx="5716647" cy="3226856"/>
          </a:xfrm>
        </p:spPr>
        <p:txBody>
          <a:bodyPr anchor="ctr">
            <a:normAutofit/>
          </a:bodyPr>
          <a:lstStyle/>
          <a:p>
            <a:r>
              <a:rPr kumimoji="1" lang="en-US" altLang="ja-JP" sz="3200">
                <a:ea typeface="ＭＳ Ｐゴシック"/>
              </a:rPr>
              <a:t>French people don’t like surprise</a:t>
            </a:r>
            <a:r>
              <a:rPr lang="en-US" altLang="ja-JP" sz="3200">
                <a:ea typeface="ＭＳ Ｐゴシック"/>
              </a:rPr>
              <a:t>.</a:t>
            </a:r>
            <a:endParaRPr lang="en-US" altLang="ja-JP" sz="3200">
              <a:ea typeface="ＭＳ Ｐゴシック"/>
              <a:cs typeface="Calibri"/>
            </a:endParaRPr>
          </a:p>
          <a:p>
            <a:r>
              <a:rPr lang="en-US" altLang="ja-JP" sz="3200">
                <a:ea typeface="ＭＳ Ｐゴシック"/>
              </a:rPr>
              <a:t>Structure and planning.</a:t>
            </a:r>
            <a:endParaRPr lang="en-US" altLang="ja-JP" sz="3200">
              <a:ea typeface="ＭＳ Ｐゴシック"/>
              <a:cs typeface="Calibri"/>
            </a:endParaRPr>
          </a:p>
          <a:p>
            <a:r>
              <a:rPr lang="en-US" altLang="ja-JP" sz="3200">
                <a:ea typeface="ＭＳ Ｐゴシック"/>
              </a:rPr>
              <a:t>Pay attention to rules and regulations.</a:t>
            </a:r>
            <a:endParaRPr lang="en-US" altLang="ja-JP" sz="3200">
              <a:ea typeface="ＭＳ Ｐゴシック"/>
              <a:cs typeface="Calibri"/>
            </a:endParaRPr>
          </a:p>
          <a:p>
            <a:endParaRPr lang="en-US" altLang="ja-JP" sz="320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81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6">
            <a:extLst>
              <a:ext uri="{FF2B5EF4-FFF2-40B4-BE49-F238E27FC236}">
                <a16:creationId xmlns:a16="http://schemas.microsoft.com/office/drawing/2014/main" id="{C9B9F33B-F0CC-4410-85D0-1B957DF4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45DA614-FEDF-9321-A666-75BED650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kumimoji="1" lang="en-US" altLang="ja-JP" b="1">
                <a:ea typeface="ＭＳ Ｐゴシック"/>
              </a:rPr>
              <a:t>Individualism</a:t>
            </a:r>
            <a:r>
              <a:rPr lang="en-US" altLang="ja-JP" b="1">
                <a:ea typeface="ＭＳ Ｐゴシック"/>
              </a:rPr>
              <a:t> </a:t>
            </a:r>
            <a:endParaRPr lang="ja-JP" altLang="en-US" b="1">
              <a:ea typeface="ＭＳ Ｐゴシック"/>
              <a:cs typeface="Calibri Light"/>
            </a:endParaRPr>
          </a:p>
        </p:txBody>
      </p:sp>
      <p:sp>
        <p:nvSpPr>
          <p:cNvPr id="46" name="Freeform: Shape 38">
            <a:extLst>
              <a:ext uri="{FF2B5EF4-FFF2-40B4-BE49-F238E27FC236}">
                <a16:creationId xmlns:a16="http://schemas.microsoft.com/office/drawing/2014/main" id="{55CB1B7E-4B0B-4E99-9560-9667270D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C79683-B379-74DC-BA84-02DB6973A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99" y="1825625"/>
            <a:ext cx="5961632" cy="464838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ja-JP">
                <a:ea typeface="ＭＳ Ｐゴシック"/>
                <a:cs typeface="Calibri"/>
              </a:rPr>
              <a:t>People aim to get a better job position. </a:t>
            </a:r>
          </a:p>
          <a:p>
            <a:r>
              <a:rPr lang="en-US" altLang="ja-JP">
                <a:ea typeface="ＭＳ Ｐゴシック"/>
              </a:rPr>
              <a:t>Competitions</a:t>
            </a:r>
            <a:r>
              <a:rPr kumimoji="1" lang="en-US" altLang="ja-JP">
                <a:ea typeface="ＭＳ Ｐゴシック"/>
              </a:rPr>
              <a:t> about jobs and trying</a:t>
            </a:r>
            <a:r>
              <a:rPr lang="en-US" altLang="ja-JP">
                <a:ea typeface="ＭＳ Ｐゴシック"/>
              </a:rPr>
              <a:t> </a:t>
            </a:r>
            <a:r>
              <a:rPr kumimoji="1" lang="en-US" altLang="ja-JP">
                <a:ea typeface="ＭＳ Ｐゴシック"/>
              </a:rPr>
              <a:t> to climb up in the hierarchy</a:t>
            </a:r>
            <a:r>
              <a:rPr lang="en-US" altLang="ja-JP">
                <a:ea typeface="ＭＳ Ｐゴシック"/>
              </a:rPr>
              <a:t>.</a:t>
            </a:r>
            <a:endParaRPr lang="en-US" altLang="ja-JP">
              <a:ea typeface="ＭＳ Ｐゴシック"/>
              <a:cs typeface="Calibri"/>
            </a:endParaRPr>
          </a:p>
          <a:p>
            <a:endParaRPr lang="en-US" altLang="ja-JP">
              <a:ea typeface="ＭＳ Ｐゴシック"/>
              <a:cs typeface="Calibri"/>
            </a:endParaRPr>
          </a:p>
          <a:p>
            <a:endParaRPr lang="en-US" altLang="ja-JP">
              <a:ea typeface="ＭＳ Ｐゴシック"/>
              <a:cs typeface="Calibri"/>
            </a:endParaRPr>
          </a:p>
          <a:p>
            <a:r>
              <a:rPr lang="en-US" altLang="ja-JP">
                <a:ea typeface="ＭＳ Ｐゴシック"/>
              </a:rPr>
              <a:t>You are on your own. </a:t>
            </a:r>
            <a:endParaRPr lang="en-US" altLang="ja-JP">
              <a:ea typeface="ＭＳ Ｐゴシック"/>
              <a:cs typeface="Calibri"/>
            </a:endParaRPr>
          </a:p>
          <a:p>
            <a:pPr marL="0" indent="0">
              <a:buNone/>
            </a:pPr>
            <a:endParaRPr lang="ja-JP" altLang="en-US">
              <a:ea typeface="ＭＳ Ｐゴシック"/>
              <a:cs typeface="Calibri"/>
            </a:endParaRPr>
          </a:p>
        </p:txBody>
      </p:sp>
      <p:sp>
        <p:nvSpPr>
          <p:cNvPr id="48" name="Oval 40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700688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1EDBE2-E6EE-5D32-C5EF-35683A545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53" r="24645" b="-3"/>
          <a:stretch/>
        </p:blipFill>
        <p:spPr>
          <a:xfrm>
            <a:off x="8219558" y="852372"/>
            <a:ext cx="3096807" cy="309680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96DE3D2-178D-4017-842D-87C88CE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3881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id="{6A3380CA-D865-47B3-1D2F-AB07F49533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7314"/>
          <a:stretch/>
        </p:blipFill>
        <p:spPr>
          <a:xfrm>
            <a:off x="6723881" y="4685200"/>
            <a:ext cx="2733741" cy="2172801"/>
          </a:xfrm>
          <a:custGeom>
            <a:avLst/>
            <a:gdLst/>
            <a:ahLst/>
            <a:cxnLst/>
            <a:rect l="l" t="t" r="r" b="b"/>
            <a:pathLst>
              <a:path w="2733741" h="2172801">
                <a:moveTo>
                  <a:pt x="1366871" y="0"/>
                </a:moveTo>
                <a:cubicBezTo>
                  <a:pt x="2121772" y="0"/>
                  <a:pt x="2733741" y="595368"/>
                  <a:pt x="2733741" y="1329791"/>
                </a:cubicBezTo>
                <a:cubicBezTo>
                  <a:pt x="2733741" y="1605200"/>
                  <a:pt x="2647683" y="1861054"/>
                  <a:pt x="2500301" y="2073290"/>
                </a:cubicBezTo>
                <a:lnTo>
                  <a:pt x="2423813" y="2172801"/>
                </a:lnTo>
                <a:lnTo>
                  <a:pt x="309928" y="2172801"/>
                </a:lnTo>
                <a:lnTo>
                  <a:pt x="233440" y="2073290"/>
                </a:lnTo>
                <a:cubicBezTo>
                  <a:pt x="86058" y="1861054"/>
                  <a:pt x="0" y="1605200"/>
                  <a:pt x="0" y="1329791"/>
                </a:cubicBezTo>
                <a:cubicBezTo>
                  <a:pt x="0" y="595368"/>
                  <a:pt x="611969" y="0"/>
                  <a:pt x="1366871" y="0"/>
                </a:cubicBezTo>
                <a:close/>
              </a:path>
            </a:pathLst>
          </a:custGeom>
        </p:spPr>
      </p:pic>
      <p:sp>
        <p:nvSpPr>
          <p:cNvPr id="47" name="Arc 46">
            <a:extLst>
              <a:ext uri="{FF2B5EF4-FFF2-40B4-BE49-F238E27FC236}">
                <a16:creationId xmlns:a16="http://schemas.microsoft.com/office/drawing/2014/main" id="{034ACCCC-54D4-4F78-9B85-4A34FEBA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54998">
            <a:off x="6055857" y="4209253"/>
            <a:ext cx="3868217" cy="3868217"/>
          </a:xfrm>
          <a:prstGeom prst="arc">
            <a:avLst>
              <a:gd name="adj1" fmla="val 16200000"/>
              <a:gd name="adj2" fmla="val 20479261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2413CFE-8B8A-45C9-B7BA-CF49986D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15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CE0A68D-28EF-49D9-B84B-5DAB3871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C424888-54A4-F76D-1065-7626FD7F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862" y="4465674"/>
            <a:ext cx="4786138" cy="1663995"/>
          </a:xfrm>
        </p:spPr>
        <p:txBody>
          <a:bodyPr anchor="t">
            <a:normAutofit/>
          </a:bodyPr>
          <a:lstStyle/>
          <a:p>
            <a:pPr algn="ctr"/>
            <a:r>
              <a:rPr kumimoji="1" lang="en-US" altLang="ja-JP" sz="4000" b="1">
                <a:ea typeface="ＭＳ Ｐゴシック"/>
              </a:rPr>
              <a:t>High power distance</a:t>
            </a:r>
            <a:r>
              <a:rPr lang="en-US" altLang="ja-JP" sz="4000" b="1">
                <a:ea typeface="ＭＳ Ｐゴシック"/>
              </a:rPr>
              <a:t> </a:t>
            </a:r>
            <a:endParaRPr lang="ja-JP" altLang="en-US" sz="4000" b="1">
              <a:ea typeface="ＭＳ Ｐゴシック"/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517A82-38F4-DA39-A660-C380945B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548" y="818707"/>
            <a:ext cx="3597113" cy="332733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FA0C3DC-24DE-44E3-9D41-CAA5F3B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6208" y="0"/>
            <a:ext cx="4775791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1E40F5-C648-CC56-677D-49885A74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391" y="1244910"/>
            <a:ext cx="4616541" cy="5310963"/>
          </a:xfrm>
        </p:spPr>
        <p:txBody>
          <a:bodyPr anchor="ctr">
            <a:normAutofit/>
          </a:bodyPr>
          <a:lstStyle/>
          <a:p>
            <a:r>
              <a:rPr kumimoji="1" lang="en-US" altLang="ja-JP">
                <a:ea typeface="ＭＳ Ｐゴシック"/>
              </a:rPr>
              <a:t>There is a hierarchy</a:t>
            </a:r>
            <a:r>
              <a:rPr lang="en-US" altLang="ja-JP">
                <a:ea typeface="ＭＳ Ｐゴシック"/>
              </a:rPr>
              <a:t>.</a:t>
            </a:r>
            <a:endParaRPr lang="en-US" altLang="ja-JP">
              <a:ea typeface="ＭＳ Ｐゴシック"/>
              <a:cs typeface="Calibri"/>
            </a:endParaRPr>
          </a:p>
          <a:p>
            <a:r>
              <a:rPr lang="en-US" altLang="ja-JP">
                <a:ea typeface="ＭＳ Ｐゴシック"/>
              </a:rPr>
              <a:t>People accept an inequality.</a:t>
            </a:r>
            <a:endParaRPr lang="en-US" altLang="ja-JP">
              <a:ea typeface="ＭＳ Ｐゴシック"/>
              <a:cs typeface="Calibri"/>
            </a:endParaRPr>
          </a:p>
          <a:p>
            <a:r>
              <a:rPr lang="en-US" altLang="ja-JP">
                <a:ea typeface="ＭＳ Ｐゴシック"/>
              </a:rPr>
              <a:t>Higher class French people judge the person.</a:t>
            </a:r>
            <a:endParaRPr lang="en-US" altLang="ja-JP">
              <a:ea typeface="ＭＳ Ｐゴシック"/>
              <a:cs typeface="Calibri"/>
            </a:endParaRPr>
          </a:p>
          <a:p>
            <a:pPr marL="0" indent="0">
              <a:buNone/>
            </a:pPr>
            <a:r>
              <a:rPr lang="en-US" altLang="ja-JP">
                <a:ea typeface="ＭＳ Ｐゴシック"/>
              </a:rPr>
              <a:t> (how they dress up and their attitude)</a:t>
            </a:r>
            <a:endParaRPr lang="en-US" altLang="ja-JP">
              <a:ea typeface="ＭＳ Ｐゴシック"/>
              <a:cs typeface="Calibri"/>
            </a:endParaRPr>
          </a:p>
          <a:p>
            <a:pPr marL="0" indent="0">
              <a:buNone/>
            </a:pPr>
            <a:endParaRPr lang="en-US" altLang="ja-JP">
              <a:ea typeface="ＭＳ Ｐゴシック"/>
              <a:cs typeface="Calibri"/>
            </a:endParaRPr>
          </a:p>
          <a:p>
            <a:endParaRPr lang="ja-JP" altLang="en-US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363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532B406-8BBF-A26F-D7C4-65F7107B1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E890986-4E1C-2D9A-B5C0-A3F25F79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708491"/>
            <a:ext cx="8652938" cy="34642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en-US" altLang="ja-JP" sz="8000" b="1">
                <a:latin typeface="Times New Roman"/>
                <a:ea typeface="ＭＳ Ｐゴシック"/>
                <a:cs typeface="Times New Roman"/>
              </a:rPr>
              <a:t>Thank you for listening</a:t>
            </a:r>
            <a:r>
              <a:rPr lang="en-US" altLang="ja-JP" sz="8000" b="1">
                <a:latin typeface="Times New Roman"/>
                <a:ea typeface="ＭＳ Ｐゴシック"/>
                <a:cs typeface="Times New Roman"/>
              </a:rPr>
              <a:t> 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8615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24">
            <a:extLst>
              <a:ext uri="{FF2B5EF4-FFF2-40B4-BE49-F238E27FC236}">
                <a16:creationId xmlns:a16="http://schemas.microsoft.com/office/drawing/2014/main" id="{F411E24B-5319-4FF9-A35E-9DA107CD3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3694C-BDC9-B226-13E0-05C50F38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00" y="662399"/>
            <a:ext cx="4460543" cy="1494000"/>
          </a:xfrm>
        </p:spPr>
        <p:txBody>
          <a:bodyPr anchor="t">
            <a:normAutofit/>
          </a:bodyPr>
          <a:lstStyle/>
          <a:p>
            <a:r>
              <a:rPr lang="en-US">
                <a:cs typeface="Calibri Light"/>
              </a:rPr>
              <a:t>Introduction</a:t>
            </a:r>
          </a:p>
        </p:txBody>
      </p:sp>
      <p:grpSp>
        <p:nvGrpSpPr>
          <p:cNvPr id="43" name="Group 26">
            <a:extLst>
              <a:ext uri="{FF2B5EF4-FFF2-40B4-BE49-F238E27FC236}">
                <a16:creationId xmlns:a16="http://schemas.microsoft.com/office/drawing/2014/main" id="{BA0F670A-357E-4650-B3D2-E810BD17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5425D605-71E2-4351-BE11-8DED3AA27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9614B53B-50CF-4A71-B500-C3FBC996F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EC7BD-51D7-D418-18D7-CDC87B5B0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0"/>
            <a:ext cx="4475354" cy="38448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>
                <a:solidFill>
                  <a:schemeClr val="tx1">
                    <a:alpha val="60000"/>
                  </a:schemeClr>
                </a:solidFill>
                <a:cs typeface="Calibri"/>
              </a:rPr>
              <a:t>Location- Western Europe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  <a:cs typeface="Calibri" panose="020F0502020204030204"/>
              </a:rPr>
              <a:t>    Capital city- Paris</a:t>
            </a:r>
          </a:p>
          <a:p>
            <a:pPr marL="0" indent="0">
              <a:buNone/>
            </a:pPr>
            <a:endParaRPr lang="en-US" sz="2000">
              <a:solidFill>
                <a:schemeClr val="tx1">
                  <a:alpha val="60000"/>
                </a:schemeClr>
              </a:solidFill>
              <a:cs typeface="Calibri" panose="020F0502020204030204"/>
            </a:endParaRPr>
          </a:p>
          <a:p>
            <a:r>
              <a:rPr lang="en-US" sz="2000">
                <a:solidFill>
                  <a:schemeClr val="tx1">
                    <a:alpha val="60000"/>
                  </a:schemeClr>
                </a:solidFill>
                <a:cs typeface="Calibri" panose="020F0502020204030204"/>
              </a:rPr>
              <a:t>Language- French(88%)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60000"/>
                  </a:srgbClr>
                </a:solidFill>
                <a:cs typeface="Calibri" panose="020F0502020204030204"/>
              </a:rPr>
              <a:t>    Some minority languages</a:t>
            </a:r>
          </a:p>
          <a:p>
            <a:pPr marL="0" indent="0">
              <a:buNone/>
            </a:pPr>
            <a:endParaRPr lang="en-US" sz="2000">
              <a:solidFill>
                <a:schemeClr val="tx1">
                  <a:alpha val="60000"/>
                </a:schemeClr>
              </a:solidFill>
              <a:cs typeface="Calibri" panose="020F0502020204030204"/>
            </a:endParaRPr>
          </a:p>
          <a:p>
            <a:r>
              <a:rPr lang="en-US" sz="2000">
                <a:solidFill>
                  <a:schemeClr val="tx1">
                    <a:alpha val="60000"/>
                  </a:schemeClr>
                </a:solidFill>
                <a:cs typeface="Calibri" panose="020F0502020204030204"/>
              </a:rPr>
              <a:t>Population- about 6,5270000</a:t>
            </a:r>
          </a:p>
          <a:p>
            <a:endParaRPr lang="en-US" sz="2000">
              <a:solidFill>
                <a:schemeClr val="tx1">
                  <a:alpha val="60000"/>
                </a:schemeClr>
              </a:solidFill>
              <a:cs typeface="Calibri" panose="020F0502020204030204"/>
            </a:endParaRPr>
          </a:p>
          <a:p>
            <a:r>
              <a:rPr lang="en-US" sz="2000">
                <a:solidFill>
                  <a:schemeClr val="tx1">
                    <a:alpha val="60000"/>
                  </a:schemeClr>
                </a:solidFill>
                <a:cs typeface="Calibri" panose="020F0502020204030204"/>
              </a:rPr>
              <a:t>Religion- Many types religions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60000"/>
                  </a:srgbClr>
                </a:solidFill>
                <a:cs typeface="Calibri" panose="020F0502020204030204"/>
              </a:rPr>
              <a:t>    Christianity</a:t>
            </a:r>
            <a:r>
              <a:rPr lang="ja-JP" altLang="en-US" sz="2000">
                <a:solidFill>
                  <a:srgbClr val="000000">
                    <a:alpha val="60000"/>
                  </a:srgbClr>
                </a:solidFill>
                <a:cs typeface="Calibri" panose="020F0502020204030204"/>
              </a:rPr>
              <a:t> </a:t>
            </a:r>
            <a:r>
              <a:rPr lang="en-US" altLang="ja-JP" sz="2000">
                <a:solidFill>
                  <a:srgbClr val="000000">
                    <a:alpha val="60000"/>
                  </a:srgbClr>
                </a:solidFill>
                <a:cs typeface="Calibri" panose="020F0502020204030204"/>
              </a:rPr>
              <a:t>-</a:t>
            </a:r>
            <a:r>
              <a:rPr lang="ja-JP" altLang="en-US" sz="2000">
                <a:solidFill>
                  <a:srgbClr val="000000">
                    <a:alpha val="60000"/>
                  </a:srgbClr>
                </a:solidFill>
                <a:cs typeface="Calibri" panose="020F0502020204030204"/>
              </a:rPr>
              <a:t> </a:t>
            </a:r>
            <a:r>
              <a:rPr lang="en-US" altLang="ja-JP" sz="1400">
                <a:solidFill>
                  <a:srgbClr val="000000">
                    <a:alpha val="60000"/>
                  </a:srgbClr>
                </a:solidFill>
                <a:latin typeface="UICTFontTextStyleBody"/>
                <a:cs typeface="Calibri" panose="020F0502020204030204"/>
              </a:rPr>
              <a:t>Catholic</a:t>
            </a:r>
            <a:endParaRPr lang="en-US" sz="2000">
              <a:solidFill>
                <a:schemeClr val="tx1">
                  <a:alpha val="60000"/>
                </a:schemeClr>
              </a:solidFill>
              <a:cs typeface="Calibri" panose="020F0502020204030204"/>
            </a:endParaRPr>
          </a:p>
          <a:p>
            <a:endParaRPr lang="en-US" sz="2000">
              <a:solidFill>
                <a:schemeClr val="tx1">
                  <a:alpha val="60000"/>
                </a:schemeClr>
              </a:solidFill>
              <a:cs typeface="Calibri" panose="020F0502020204030204"/>
            </a:endParaRPr>
          </a:p>
          <a:p>
            <a:endParaRPr lang="en-US" sz="2000">
              <a:solidFill>
                <a:srgbClr val="000000">
                  <a:alpha val="60000"/>
                </a:srgbClr>
              </a:solidFill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05F2E4-3843-DDD4-0A07-A4788CEF4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11" r="1" b="34184"/>
          <a:stretch/>
        </p:blipFill>
        <p:spPr>
          <a:xfrm>
            <a:off x="6098193" y="645107"/>
            <a:ext cx="5176744" cy="271659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DC80D75-9EB2-D0BF-B595-BE01E1B961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08" r="1" b="1"/>
          <a:stretch/>
        </p:blipFill>
        <p:spPr>
          <a:xfrm>
            <a:off x="6098193" y="3522563"/>
            <a:ext cx="5176744" cy="27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1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05A29-D51D-7569-C8FF-88F47009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 Economy-1 Money</a:t>
            </a:r>
            <a:endParaRPr kumimoji="1"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782C24-12A6-AEA6-199F-2AED88C69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82509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73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1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1F065-12DD-9E91-B4BE-57DAF4AA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sz="4000">
                <a:cs typeface="Calibri Light"/>
              </a:rPr>
              <a:t>Euro </a:t>
            </a:r>
            <a:r>
              <a:rPr lang="en-US" altLang="ja-JP" sz="4000">
                <a:ea typeface="ＭＳ Ｐゴシック"/>
                <a:cs typeface="Calibri Light"/>
              </a:rPr>
              <a:t>€</a:t>
            </a:r>
            <a:endParaRPr kumimoji="1" lang="en-US" sz="4000">
              <a:ea typeface="ＭＳ Ｐゴシック"/>
            </a:endParaRPr>
          </a:p>
        </p:txBody>
      </p:sp>
      <p:grpSp>
        <p:nvGrpSpPr>
          <p:cNvPr id="35" name="Group 2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2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3B377-91D6-FA74-0341-F3E67DE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1Euro=145 yen (JP), 1.34(CAD). Oct 22nd, 2022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sz="2000">
                <a:cs typeface="Calibri"/>
              </a:rPr>
              <a:t>   1Euro= 100 centime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Bill: 7 types of Euros.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   Coins: 6 types of cents and 1,2,Euros.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>
                <a:cs typeface="Calibri"/>
              </a:rPr>
              <a:t>・Franc (by 2005)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    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AA86280-E8AE-04A6-6605-8F17E02C4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23" y="741912"/>
            <a:ext cx="4397433" cy="219871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1B839F-63C2-8996-313B-9D0DC8E84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611" y="3707894"/>
            <a:ext cx="3637192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9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" name="Rectangle 438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94" name="Group 4384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4386" name="Rectangle 4385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7" name="Isosceles Triangle 4386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443283-C33B-180F-4F79-DA2055447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Economy2- Trading</a:t>
            </a:r>
            <a:endParaRPr kumimoji="1" lang="en-US" sz="3600"/>
          </a:p>
        </p:txBody>
      </p:sp>
      <p:pic>
        <p:nvPicPr>
          <p:cNvPr id="4378" name="Picture 4378">
            <a:extLst>
              <a:ext uri="{FF2B5EF4-FFF2-40B4-BE49-F238E27FC236}">
                <a16:creationId xmlns:a16="http://schemas.microsoft.com/office/drawing/2014/main" id="{849C9617-D53A-BEE4-4FD2-2DBC24F76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565" y="1512907"/>
            <a:ext cx="3971292" cy="2386633"/>
          </a:xfrm>
          <a:prstGeom prst="rect">
            <a:avLst/>
          </a:prstGeom>
        </p:spPr>
      </p:pic>
      <p:pic>
        <p:nvPicPr>
          <p:cNvPr id="4355" name="Picture 4355">
            <a:extLst>
              <a:ext uri="{FF2B5EF4-FFF2-40B4-BE49-F238E27FC236}">
                <a16:creationId xmlns:a16="http://schemas.microsoft.com/office/drawing/2014/main" id="{5B814741-3905-8422-3300-496761321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372" y="4060406"/>
            <a:ext cx="3859933" cy="2306315"/>
          </a:xfrm>
          <a:prstGeom prst="rect">
            <a:avLst/>
          </a:prstGeom>
        </p:spPr>
      </p:pic>
      <p:grpSp>
        <p:nvGrpSpPr>
          <p:cNvPr id="4395" name="Group 4388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4390" name="Isosceles Triangle 4389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6" name="Rectangle 4390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15CEF3-20EC-E112-DED2-0D33312FE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98428"/>
              </p:ext>
            </p:extLst>
          </p:nvPr>
        </p:nvGraphicFramePr>
        <p:xfrm>
          <a:off x="7544052" y="1817935"/>
          <a:ext cx="4004479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952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38718-BA90-A8A4-96A1-492D92F1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366" y="543070"/>
            <a:ext cx="6870954" cy="1675626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Trading</a:t>
            </a:r>
            <a:endParaRPr kumimoji="1" lang="en-US" sz="40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6562218-61F3-E25C-763D-655578CE5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9" r="3" b="17233"/>
          <a:stretch/>
        </p:blipFill>
        <p:spPr>
          <a:xfrm>
            <a:off x="20" y="1"/>
            <a:ext cx="4187091" cy="216432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D2398EE-769F-F88B-E1F0-B3722F39CE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6"/>
          <a:stretch/>
        </p:blipFill>
        <p:spPr>
          <a:xfrm>
            <a:off x="20" y="2342320"/>
            <a:ext cx="4187091" cy="216432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514969F-6C0A-8ACE-158A-50F8707401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55" r="3" b="9154"/>
          <a:stretch/>
        </p:blipFill>
        <p:spPr>
          <a:xfrm>
            <a:off x="20" y="4693680"/>
            <a:ext cx="4187091" cy="21643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60130-CF0D-3EAF-695A-896E8944E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366" y="2399720"/>
            <a:ext cx="6870954" cy="37365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French Uncertainty Avoidance at 86%.</a:t>
            </a:r>
          </a:p>
          <a:p>
            <a:pPr marL="0" indent="0">
              <a:buNone/>
            </a:pPr>
            <a:r>
              <a:rPr lang="en-US" altLang="ja-JP" sz="2000">
                <a:ea typeface="ＭＳ Ｐゴシック"/>
                <a:cs typeface="Calibri"/>
              </a:rPr>
              <a:t>　　　　　　　　　　　　↓</a:t>
            </a:r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They can develop complex technologies and systems.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109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A73DF2-221E-8775-3618-D97E198C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29238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6000">
                <a:latin typeface="+mn-ea"/>
                <a:ea typeface="+mn-ea"/>
              </a:rPr>
              <a:t>Education</a:t>
            </a:r>
            <a:endParaRPr kumimoji="1" lang="ja-JP" altLang="en-US" sz="6000"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4E7D21-16CD-9B5D-273C-876E95F51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54" y="2191854"/>
            <a:ext cx="8149936" cy="449190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sz="5800">
                <a:solidFill>
                  <a:schemeClr val="accent6">
                    <a:lumMod val="75000"/>
                  </a:schemeClr>
                </a:solidFill>
                <a:ea typeface="ＭＳ Ｐゴシック"/>
                <a:cs typeface="Calibri" panose="020F0502020204030204"/>
              </a:rPr>
              <a:t>Compulsory education   </a:t>
            </a:r>
            <a:endParaRPr lang="en-US" altLang="ja-JP" sz="5800">
              <a:solidFill>
                <a:schemeClr val="accent6">
                  <a:lumMod val="75000"/>
                </a:schemeClr>
              </a:solidFill>
              <a:ea typeface="ＭＳ Ｐゴシック"/>
              <a:cs typeface="Calibri" panose="020F0502020204030204"/>
            </a:endParaRPr>
          </a:p>
          <a:p>
            <a:pPr marL="0" indent="0">
              <a:buNone/>
            </a:pPr>
            <a:endParaRPr lang="ja-JP" altLang="en-US">
              <a:ea typeface="ＭＳ Ｐゴシック"/>
              <a:cs typeface="Calibri" panose="020F0502020204030204"/>
            </a:endParaRPr>
          </a:p>
          <a:p>
            <a:pPr marL="0" indent="0">
              <a:buNone/>
            </a:pPr>
            <a:r>
              <a:rPr lang="ja-JP" altLang="en-US" sz="5700">
                <a:ea typeface="ＭＳ Ｐゴシック"/>
                <a:cs typeface="Calibri" panose="020F0502020204030204"/>
              </a:rPr>
              <a:t>・</a:t>
            </a:r>
            <a:r>
              <a:rPr lang="ja-JP" altLang="en-US" sz="5700">
                <a:solidFill>
                  <a:schemeClr val="accent6">
                    <a:lumMod val="75000"/>
                  </a:schemeClr>
                </a:solidFill>
                <a:ea typeface="ＭＳ Ｐゴシック"/>
                <a:cs typeface="Calibri" panose="020F0502020204030204"/>
              </a:rPr>
              <a:t>Kindergarten 　　　　</a:t>
            </a:r>
          </a:p>
          <a:p>
            <a:pPr marL="0" indent="0">
              <a:buNone/>
            </a:pPr>
            <a:r>
              <a:rPr lang="ja-JP" altLang="en-US" sz="5700">
                <a:solidFill>
                  <a:schemeClr val="accent6">
                    <a:lumMod val="75000"/>
                  </a:schemeClr>
                </a:solidFill>
                <a:ea typeface="ＭＳ Ｐゴシック"/>
                <a:cs typeface="Calibri" panose="020F0502020204030204"/>
              </a:rPr>
              <a:t>・Elementary school 　        </a:t>
            </a:r>
            <a:r>
              <a:rPr lang="en-US" altLang="ja-JP" sz="5700" b="1">
                <a:solidFill>
                  <a:schemeClr val="accent2">
                    <a:lumMod val="75000"/>
                  </a:schemeClr>
                </a:solidFill>
                <a:ea typeface="ＭＳ Ｐゴシック"/>
                <a:cs typeface="Calibri" panose="020F0502020204030204"/>
              </a:rPr>
              <a:t>12 Years</a:t>
            </a:r>
          </a:p>
          <a:p>
            <a:pPr marL="0" indent="0">
              <a:buNone/>
            </a:pPr>
            <a:r>
              <a:rPr lang="ja-JP" altLang="en-US" sz="5700">
                <a:solidFill>
                  <a:schemeClr val="accent6">
                    <a:lumMod val="75000"/>
                  </a:schemeClr>
                </a:solidFill>
                <a:ea typeface="ＭＳ Ｐゴシック"/>
                <a:cs typeface="Calibri" panose="020F0502020204030204"/>
              </a:rPr>
              <a:t>・</a:t>
            </a:r>
            <a:r>
              <a:rPr lang="en-US" altLang="ja-JP" sz="5700">
                <a:solidFill>
                  <a:schemeClr val="accent6">
                    <a:lumMod val="75000"/>
                  </a:schemeClr>
                </a:solidFill>
                <a:ea typeface="ＭＳ Ｐゴシック"/>
                <a:cs typeface="Calibri" panose="020F0502020204030204"/>
              </a:rPr>
              <a:t>Middle </a:t>
            </a:r>
            <a:r>
              <a:rPr lang="ja-JP" altLang="en-US" sz="5700">
                <a:solidFill>
                  <a:schemeClr val="accent6">
                    <a:lumMod val="75000"/>
                  </a:schemeClr>
                </a:solidFill>
                <a:ea typeface="ＭＳ Ｐゴシック"/>
                <a:cs typeface="Calibri" panose="020F0502020204030204"/>
              </a:rPr>
              <a:t>school </a:t>
            </a:r>
            <a:endParaRPr lang="en-US" altLang="ja-JP" sz="5700">
              <a:solidFill>
                <a:schemeClr val="accent6">
                  <a:lumMod val="75000"/>
                </a:schemeClr>
              </a:solidFill>
              <a:ea typeface="ＭＳ Ｐゴシック"/>
              <a:cs typeface="Calibri" panose="020F0502020204030204"/>
            </a:endParaRPr>
          </a:p>
          <a:p>
            <a:pPr marL="0" indent="0">
              <a:buNone/>
            </a:pPr>
            <a:r>
              <a:rPr lang="ja-JP" altLang="en-US" sz="5700">
                <a:solidFill>
                  <a:schemeClr val="accent6">
                    <a:lumMod val="75000"/>
                  </a:schemeClr>
                </a:solidFill>
                <a:ea typeface="ＭＳ Ｐゴシック"/>
                <a:cs typeface="Calibri" panose="020F0502020204030204"/>
              </a:rPr>
              <a:t>　</a:t>
            </a:r>
            <a:endParaRPr lang="en-US" altLang="ja-JP" sz="5700">
              <a:solidFill>
                <a:schemeClr val="accent6">
                  <a:lumMod val="75000"/>
                </a:schemeClr>
              </a:solidFill>
              <a:ea typeface="ＭＳ Ｐゴシック"/>
              <a:cs typeface="Calibri" panose="020F0502020204030204"/>
            </a:endParaRPr>
          </a:p>
          <a:p>
            <a:pPr marL="0" indent="0">
              <a:buNone/>
            </a:pPr>
            <a:r>
              <a:rPr lang="ja-JP" altLang="en-US" sz="5700">
                <a:solidFill>
                  <a:schemeClr val="bg2">
                    <a:lumMod val="10000"/>
                  </a:schemeClr>
                </a:solidFill>
                <a:ea typeface="ＭＳ Ｐゴシック"/>
                <a:cs typeface="Calibri" panose="020F0502020204030204"/>
              </a:rPr>
              <a:t>・</a:t>
            </a:r>
            <a:r>
              <a:rPr lang="en-US" altLang="ja-JP" sz="5700">
                <a:solidFill>
                  <a:schemeClr val="bg2">
                    <a:lumMod val="10000"/>
                  </a:schemeClr>
                </a:solidFill>
                <a:ea typeface="ＭＳ Ｐゴシック"/>
                <a:cs typeface="Calibri" panose="020F0502020204030204"/>
              </a:rPr>
              <a:t>High school</a:t>
            </a:r>
          </a:p>
          <a:p>
            <a:pPr marL="0" indent="0">
              <a:buNone/>
            </a:pPr>
            <a:r>
              <a:rPr lang="ja-JP" altLang="en-US" sz="5700">
                <a:solidFill>
                  <a:schemeClr val="bg2">
                    <a:lumMod val="10000"/>
                  </a:schemeClr>
                </a:solidFill>
                <a:ea typeface="ＭＳ Ｐゴシック"/>
                <a:cs typeface="Calibri" panose="020F0502020204030204"/>
              </a:rPr>
              <a:t>・</a:t>
            </a:r>
            <a:r>
              <a:rPr lang="en-US" altLang="ja-JP" sz="5700">
                <a:solidFill>
                  <a:schemeClr val="bg2">
                    <a:lumMod val="10000"/>
                  </a:schemeClr>
                </a:solidFill>
                <a:ea typeface="ＭＳ Ｐゴシック"/>
                <a:cs typeface="Calibri" panose="020F0502020204030204"/>
              </a:rPr>
              <a:t>University </a:t>
            </a:r>
            <a:r>
              <a:rPr lang="ja-JP" altLang="en-US" sz="5700">
                <a:solidFill>
                  <a:schemeClr val="bg2">
                    <a:lumMod val="10000"/>
                  </a:schemeClr>
                </a:solidFill>
                <a:ea typeface="ＭＳ Ｐゴシック"/>
                <a:cs typeface="Calibri" panose="020F0502020204030204"/>
              </a:rPr>
              <a:t>（</a:t>
            </a:r>
            <a:r>
              <a:rPr lang="en-US" altLang="ja-JP" sz="5700">
                <a:solidFill>
                  <a:srgbClr val="FF0000"/>
                </a:solidFill>
                <a:ea typeface="ＭＳ Ｐゴシック"/>
                <a:cs typeface="Calibri" panose="020F0502020204030204"/>
              </a:rPr>
              <a:t>only registration fee</a:t>
            </a:r>
            <a:r>
              <a:rPr lang="ja-JP" altLang="en-US" sz="5700">
                <a:solidFill>
                  <a:schemeClr val="bg2">
                    <a:lumMod val="10000"/>
                  </a:schemeClr>
                </a:solidFill>
                <a:ea typeface="ＭＳ Ｐゴシック"/>
                <a:cs typeface="Calibri" panose="020F0502020204030204"/>
              </a:rPr>
              <a:t>）</a:t>
            </a:r>
          </a:p>
        </p:txBody>
      </p:sp>
      <p:pic>
        <p:nvPicPr>
          <p:cNvPr id="1026" name="Picture 2" descr="関連画像の詳細を表示">
            <a:extLst>
              <a:ext uri="{FF2B5EF4-FFF2-40B4-BE49-F238E27FC236}">
                <a16:creationId xmlns:a16="http://schemas.microsoft.com/office/drawing/2014/main" id="{91950040-BBD6-0126-CC5A-7B7E914CC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782" y="384464"/>
            <a:ext cx="3054928" cy="347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15F5C7-93F6-DFC9-E134-1FA97FC825D1}"/>
              </a:ext>
            </a:extLst>
          </p:cNvPr>
          <p:cNvSpPr txBox="1"/>
          <p:nvPr/>
        </p:nvSpPr>
        <p:spPr>
          <a:xfrm>
            <a:off x="7558516" y="4433735"/>
            <a:ext cx="435379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b="1">
                <a:solidFill>
                  <a:srgbClr val="FF0000"/>
                </a:solidFill>
              </a:rPr>
              <a:t>School expenses are </a:t>
            </a:r>
            <a:r>
              <a:rPr kumimoji="1" lang="en-US" altLang="ja-JP" sz="4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free</a:t>
            </a:r>
            <a:r>
              <a:rPr kumimoji="1" lang="en-US" altLang="ja-JP" sz="4400" b="1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2B014F15-1A77-771D-53FC-98456F455C1A}"/>
              </a:ext>
            </a:extLst>
          </p:cNvPr>
          <p:cNvSpPr/>
          <p:nvPr/>
        </p:nvSpPr>
        <p:spPr>
          <a:xfrm>
            <a:off x="4738252" y="2955823"/>
            <a:ext cx="850320" cy="1808018"/>
          </a:xfrm>
          <a:prstGeom prst="rightBrace">
            <a:avLst>
              <a:gd name="adj1" fmla="val 8333"/>
              <a:gd name="adj2" fmla="val 5229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44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30901A-8B6A-CCE3-F8C8-FA064AEE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kumimoji="1" lang="en-US" altLang="ja-JP">
                <a:latin typeface="+mn-ea"/>
                <a:ea typeface="+mn-ea"/>
              </a:rPr>
              <a:t>Kindergarten</a:t>
            </a:r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9ED069-73DE-827A-9CED-B52DC880F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956"/>
            <a:ext cx="31415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600"/>
              <a:t>3 years old                                                          </a:t>
            </a:r>
            <a:endParaRPr kumimoji="1" lang="ja-JP" altLang="en-US" sz="36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25F855E-3E63-D2E3-07BD-5EE71AFB07E0}"/>
              </a:ext>
            </a:extLst>
          </p:cNvPr>
          <p:cNvSpPr txBox="1"/>
          <p:nvPr/>
        </p:nvSpPr>
        <p:spPr>
          <a:xfrm>
            <a:off x="7472363" y="1027906"/>
            <a:ext cx="366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/>
              <a:t>4,5 years old</a:t>
            </a:r>
            <a:endParaRPr kumimoji="1" lang="ja-JP" altLang="en-US" sz="3600"/>
          </a:p>
        </p:txBody>
      </p:sp>
      <p:pic>
        <p:nvPicPr>
          <p:cNvPr id="5126" name="Picture 6" descr="関連画像の詳細を表示">
            <a:extLst>
              <a:ext uri="{FF2B5EF4-FFF2-40B4-BE49-F238E27FC236}">
                <a16:creationId xmlns:a16="http://schemas.microsoft.com/office/drawing/2014/main" id="{4CBC531F-A617-BD3A-1E7E-5F618548B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41" y="2434935"/>
            <a:ext cx="3099955" cy="30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勉強 いらすとや に対する画像結果">
            <a:extLst>
              <a:ext uri="{FF2B5EF4-FFF2-40B4-BE49-F238E27FC236}">
                <a16:creationId xmlns:a16="http://schemas.microsoft.com/office/drawing/2014/main" id="{5E948A77-CA50-A5C9-AC6D-D4FC1E714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7" y="1910903"/>
            <a:ext cx="3701330" cy="378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87F454FF-8FF4-81F3-BA10-03618CD6771D}"/>
              </a:ext>
            </a:extLst>
          </p:cNvPr>
          <p:cNvSpPr/>
          <p:nvPr/>
        </p:nvSpPr>
        <p:spPr>
          <a:xfrm>
            <a:off x="4966855" y="3210791"/>
            <a:ext cx="1039090" cy="1548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CDD797-1D30-86FA-F6B8-76CA522E6909}"/>
              </a:ext>
            </a:extLst>
          </p:cNvPr>
          <p:cNvSpPr txBox="1"/>
          <p:nvPr/>
        </p:nvSpPr>
        <p:spPr>
          <a:xfrm>
            <a:off x="999260" y="5718889"/>
            <a:ext cx="439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/>
              <a:t>Only the time to play</a:t>
            </a:r>
            <a:endParaRPr kumimoji="1" lang="ja-JP" altLang="en-US" sz="36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B2702C-7F34-A660-A1B3-5E93AAFB02B7}"/>
              </a:ext>
            </a:extLst>
          </p:cNvPr>
          <p:cNvSpPr txBox="1"/>
          <p:nvPr/>
        </p:nvSpPr>
        <p:spPr>
          <a:xfrm>
            <a:off x="6255328" y="5727409"/>
            <a:ext cx="509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/>
              <a:t>Time of play and the study</a:t>
            </a:r>
            <a:endParaRPr kumimoji="1" lang="ja-JP" altLang="en-US" sz="3600"/>
          </a:p>
        </p:txBody>
      </p:sp>
    </p:spTree>
    <p:extLst>
      <p:ext uri="{BB962C8B-B14F-4D97-AF65-F5344CB8AC3E}">
        <p14:creationId xmlns:p14="http://schemas.microsoft.com/office/powerpoint/2010/main" val="137454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E56C28-7EB2-6FAB-E434-C31C4D2D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709"/>
            <a:ext cx="10515600" cy="1325563"/>
          </a:xfrm>
        </p:spPr>
        <p:txBody>
          <a:bodyPr/>
          <a:lstStyle/>
          <a:p>
            <a:r>
              <a:rPr kumimoji="1" lang="en-US" altLang="ja-JP">
                <a:latin typeface="+mj-ea"/>
              </a:rPr>
              <a:t>High school</a:t>
            </a:r>
            <a:endParaRPr kumimoji="1" lang="ja-JP" altLang="en-US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82D139-223C-3D11-602D-9717DEFA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91" y="205098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900"/>
              <a:t>・</a:t>
            </a:r>
            <a:r>
              <a:rPr kumimoji="1" lang="en-US" altLang="ja-JP" sz="3900"/>
              <a:t>Academic High </a:t>
            </a:r>
            <a:r>
              <a:rPr lang="en-US" altLang="ja-JP" sz="3900"/>
              <a:t>S</a:t>
            </a:r>
            <a:r>
              <a:rPr kumimoji="1" lang="en-US" altLang="ja-JP" sz="3900"/>
              <a:t>chool    60%</a:t>
            </a:r>
          </a:p>
          <a:p>
            <a:pPr marL="0" indent="0">
              <a:buNone/>
            </a:pPr>
            <a:endParaRPr kumimoji="1" lang="en-US" altLang="ja-JP" sz="3900"/>
          </a:p>
          <a:p>
            <a:pPr marL="0" indent="0">
              <a:buNone/>
            </a:pPr>
            <a:r>
              <a:rPr lang="ja-JP" altLang="en-US" sz="3900"/>
              <a:t>・</a:t>
            </a:r>
            <a:r>
              <a:rPr lang="en-US" altLang="ja-JP" sz="3900"/>
              <a:t>Occupational High School     40%</a:t>
            </a:r>
          </a:p>
          <a:p>
            <a:pPr marL="0" indent="0">
              <a:buNone/>
            </a:pPr>
            <a:r>
              <a:rPr lang="en-US" altLang="ja-JP" sz="3900"/>
              <a:t>  </a:t>
            </a:r>
            <a:r>
              <a:rPr lang="ja-JP" altLang="en-US" sz="3900"/>
              <a:t>→　</a:t>
            </a:r>
            <a:r>
              <a:rPr lang="en-US" altLang="ja-JP" sz="3900" b="1">
                <a:solidFill>
                  <a:srgbClr val="FF0000"/>
                </a:solidFill>
              </a:rPr>
              <a:t>Difficult to enter a school</a:t>
            </a:r>
          </a:p>
          <a:p>
            <a:pPr marL="0" indent="0">
              <a:buNone/>
            </a:pPr>
            <a:endParaRPr lang="en-US" altLang="ja-JP" sz="3600"/>
          </a:p>
          <a:p>
            <a:pPr marL="0" indent="0">
              <a:buNone/>
            </a:pPr>
            <a:endParaRPr kumimoji="1" lang="en-US" altLang="ja-JP" sz="3600"/>
          </a:p>
          <a:p>
            <a:pPr marL="0" indent="0" algn="ctr">
              <a:buNone/>
            </a:pPr>
            <a:r>
              <a:rPr kumimoji="1" lang="en-US" altLang="ja-JP" sz="3600" u="sng"/>
              <a:t>Decid</a:t>
            </a:r>
            <a:r>
              <a:rPr lang="en-US" altLang="ja-JP" sz="3600" u="sng"/>
              <a:t>e by the results of </a:t>
            </a:r>
            <a:r>
              <a:rPr lang="en-US" altLang="ja-JP" sz="3600" u="sng">
                <a:solidFill>
                  <a:srgbClr val="FF0000"/>
                </a:solidFill>
              </a:rPr>
              <a:t>middle school</a:t>
            </a:r>
          </a:p>
          <a:p>
            <a:pPr marL="0" indent="0">
              <a:buNone/>
            </a:pPr>
            <a:endParaRPr kumimoji="1" lang="en-US" altLang="ja-JP"/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1A7240-E54C-F023-B7DE-D01E3D497802}"/>
              </a:ext>
            </a:extLst>
          </p:cNvPr>
          <p:cNvSpPr txBox="1"/>
          <p:nvPr/>
        </p:nvSpPr>
        <p:spPr>
          <a:xfrm>
            <a:off x="7978486" y="3896593"/>
            <a:ext cx="3373582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4400"/>
              <a:t>No entrance examination</a:t>
            </a:r>
            <a:endParaRPr kumimoji="1" lang="ja-JP" altLang="en-US" sz="4400"/>
          </a:p>
        </p:txBody>
      </p:sp>
      <p:pic>
        <p:nvPicPr>
          <p:cNvPr id="6146" name="Picture 2" descr="アメリカ　高校　廊下 に対する画像結果">
            <a:extLst>
              <a:ext uri="{FF2B5EF4-FFF2-40B4-BE49-F238E27FC236}">
                <a16:creationId xmlns:a16="http://schemas.microsoft.com/office/drawing/2014/main" id="{C4C6FE9D-B192-1FFA-4180-157C9621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54" y="0"/>
            <a:ext cx="5053445" cy="310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093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テーマ</vt:lpstr>
      <vt:lpstr>France </vt:lpstr>
      <vt:lpstr>Introduction</vt:lpstr>
      <vt:lpstr> Economy-1 Money</vt:lpstr>
      <vt:lpstr>Euro €</vt:lpstr>
      <vt:lpstr>Economy2- Trading</vt:lpstr>
      <vt:lpstr>Trading</vt:lpstr>
      <vt:lpstr>Education</vt:lpstr>
      <vt:lpstr>Kindergarten </vt:lpstr>
      <vt:lpstr>High school</vt:lpstr>
      <vt:lpstr>What kinds of sweets do you like?</vt:lpstr>
      <vt:lpstr>History of Sweets in France  </vt:lpstr>
      <vt:lpstr>Etiquettes </vt:lpstr>
      <vt:lpstr>How to communicate in a workplace  </vt:lpstr>
      <vt:lpstr>PowerPoint Presentation</vt:lpstr>
      <vt:lpstr>Uncertainty avoidance </vt:lpstr>
      <vt:lpstr>Individualism </vt:lpstr>
      <vt:lpstr>High power distance </vt:lpstr>
      <vt:lpstr>Thank you for listening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2022-10-18T22:26:35Z</dcterms:created>
  <dcterms:modified xsi:type="dcterms:W3CDTF">2022-10-24T06:44:27Z</dcterms:modified>
</cp:coreProperties>
</file>