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6" r:id="rId5"/>
    <p:sldId id="257" r:id="rId6"/>
    <p:sldId id="258" r:id="rId7"/>
    <p:sldId id="266" r:id="rId8"/>
    <p:sldId id="267" r:id="rId9"/>
    <p:sldId id="268" r:id="rId10"/>
    <p:sldId id="269" r:id="rId11"/>
    <p:sldId id="271" r:id="rId12"/>
    <p:sldId id="272" r:id="rId13"/>
    <p:sldId id="270" r:id="rId14"/>
    <p:sldId id="265" r:id="rId15"/>
    <p:sldId id="27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006584-EA28-1518-83A3-4F3D98D40EDC}" v="108" dt="2022-12-05T02:01:24.128"/>
    <p1510:client id="{18510DFB-2BF7-60D4-CBF6-8C16D537FF00}" v="1" dt="2022-12-05T05:57:09.667"/>
    <p1510:client id="{24120FF2-729D-DB82-4F99-23E724862AC9}" v="831" dt="2022-12-04T23:24:24.667"/>
    <p1510:client id="{F5B612C1-AF42-4D9E-9FD4-59C28890CB81}" v="561" dt="2022-12-05T01:37:40.594"/>
    <p1510:client id="{F9FB4C6E-94DA-A1F5-5707-C8DC755E1140}" v="17" dt="2022-12-05T00:23:42.9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B8F31-BA55-4BCE-A4C8-9D42C28D460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E1269AAD-4A0F-4867-BB13-C5105CE6AC9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Keeping foods in fridges for long time</a:t>
          </a:r>
        </a:p>
      </dgm:t>
    </dgm:pt>
    <dgm:pt modelId="{B0AB5377-4939-43B9-93DA-7DC18BDF2B21}" type="parTrans" cxnId="{81633E64-6D98-43D9-B7A2-0FB0AE063EBF}">
      <dgm:prSet/>
      <dgm:spPr/>
      <dgm:t>
        <a:bodyPr/>
        <a:lstStyle/>
        <a:p>
          <a:endParaRPr lang="en-US"/>
        </a:p>
      </dgm:t>
    </dgm:pt>
    <dgm:pt modelId="{C1DF86DD-262D-4E9D-9F9F-73FA0C7F472B}" type="sibTrans" cxnId="{81633E64-6D98-43D9-B7A2-0FB0AE063EB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43CF23E-1E71-4590-AA23-DD917DA11A4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Buying foods at a grocery store</a:t>
          </a:r>
        </a:p>
      </dgm:t>
    </dgm:pt>
    <dgm:pt modelId="{53BD4194-C679-4204-85BB-3D1DAEE87128}" type="parTrans" cxnId="{EC448E94-2320-4AF7-9729-5FD904D8B948}">
      <dgm:prSet/>
      <dgm:spPr/>
      <dgm:t>
        <a:bodyPr/>
        <a:lstStyle/>
        <a:p>
          <a:endParaRPr lang="en-US"/>
        </a:p>
      </dgm:t>
    </dgm:pt>
    <dgm:pt modelId="{7EDB0F00-04AD-4A00-89E6-D3A5CBF0D74C}" type="sibTrans" cxnId="{EC448E94-2320-4AF7-9729-5FD904D8B94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53CBCB3-E805-4606-9E6C-6745F788C221}">
      <dgm:prSet/>
      <dgm:spPr/>
      <dgm:t>
        <a:bodyPr/>
        <a:lstStyle/>
        <a:p>
          <a:pPr>
            <a:lnSpc>
              <a:spcPct val="100000"/>
            </a:lnSpc>
          </a:pPr>
          <a:r>
            <a:rPr kumimoji="1" lang="en-US"/>
            <a:t>They started to eat junk food</a:t>
          </a:r>
          <a:endParaRPr lang="en-US"/>
        </a:p>
      </dgm:t>
    </dgm:pt>
    <dgm:pt modelId="{24499DC5-5CBD-448D-B279-133F672FD233}" type="parTrans" cxnId="{E68E5ADB-67AD-4D93-A763-D6C946385953}">
      <dgm:prSet/>
      <dgm:spPr/>
      <dgm:t>
        <a:bodyPr/>
        <a:lstStyle/>
        <a:p>
          <a:endParaRPr lang="en-US"/>
        </a:p>
      </dgm:t>
    </dgm:pt>
    <dgm:pt modelId="{018954D2-D34F-402E-A11F-ECB2EEE20239}" type="sibTrans" cxnId="{E68E5ADB-67AD-4D93-A763-D6C94638595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CADD2F6-86BA-4540-8617-8AAA5883C822}">
      <dgm:prSet/>
      <dgm:spPr/>
      <dgm:t>
        <a:bodyPr/>
        <a:lstStyle/>
        <a:p>
          <a:pPr>
            <a:lnSpc>
              <a:spcPct val="100000"/>
            </a:lnSpc>
          </a:pPr>
          <a:r>
            <a:rPr kumimoji="1" lang="en-US"/>
            <a:t>Health problems are concerned </a:t>
          </a:r>
          <a:endParaRPr lang="en-US"/>
        </a:p>
      </dgm:t>
    </dgm:pt>
    <dgm:pt modelId="{B3473DF8-A681-461D-9ABB-37E059FAEAA4}" type="parTrans" cxnId="{50978148-C767-4377-873E-3A0B900648CB}">
      <dgm:prSet/>
      <dgm:spPr/>
      <dgm:t>
        <a:bodyPr/>
        <a:lstStyle/>
        <a:p>
          <a:endParaRPr lang="en-US"/>
        </a:p>
      </dgm:t>
    </dgm:pt>
    <dgm:pt modelId="{A1B0A478-8950-42F6-9BC6-69E31649B00D}" type="sibTrans" cxnId="{50978148-C767-4377-873E-3A0B900648CB}">
      <dgm:prSet/>
      <dgm:spPr/>
      <dgm:t>
        <a:bodyPr/>
        <a:lstStyle/>
        <a:p>
          <a:endParaRPr lang="en-US"/>
        </a:p>
      </dgm:t>
    </dgm:pt>
    <dgm:pt modelId="{3A59D564-94F4-4B32-9C80-DD6D162F4D41}" type="pres">
      <dgm:prSet presAssocID="{8F0B8F31-BA55-4BCE-A4C8-9D42C28D4603}" presName="root" presStyleCnt="0">
        <dgm:presLayoutVars>
          <dgm:dir/>
          <dgm:resizeHandles val="exact"/>
        </dgm:presLayoutVars>
      </dgm:prSet>
      <dgm:spPr/>
    </dgm:pt>
    <dgm:pt modelId="{CA06BEDA-B1A3-4558-8E30-84326189AD7B}" type="pres">
      <dgm:prSet presAssocID="{E1269AAD-4A0F-4867-BB13-C5105CE6AC9D}" presName="compNode" presStyleCnt="0"/>
      <dgm:spPr/>
    </dgm:pt>
    <dgm:pt modelId="{DBAD7F6C-4148-484F-8F11-44B354D616CA}" type="pres">
      <dgm:prSet presAssocID="{E1269AAD-4A0F-4867-BB13-C5105CE6AC9D}" presName="bgRect" presStyleLbl="bgShp" presStyleIdx="0" presStyleCnt="4"/>
      <dgm:spPr/>
    </dgm:pt>
    <dgm:pt modelId="{F6AB2762-CAA3-4819-B452-FB292D1CAD85}" type="pres">
      <dgm:prSet presAssocID="{E1269AAD-4A0F-4867-BB13-C5105CE6AC9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CFF5179F-2E1B-4E9C-A97E-C377D4D494FD}" type="pres">
      <dgm:prSet presAssocID="{E1269AAD-4A0F-4867-BB13-C5105CE6AC9D}" presName="spaceRect" presStyleCnt="0"/>
      <dgm:spPr/>
    </dgm:pt>
    <dgm:pt modelId="{E718DBDE-7EAF-4ACF-BD40-E60EC1FA8F88}" type="pres">
      <dgm:prSet presAssocID="{E1269AAD-4A0F-4867-BB13-C5105CE6AC9D}" presName="parTx" presStyleLbl="revTx" presStyleIdx="0" presStyleCnt="4">
        <dgm:presLayoutVars>
          <dgm:chMax val="0"/>
          <dgm:chPref val="0"/>
        </dgm:presLayoutVars>
      </dgm:prSet>
      <dgm:spPr/>
    </dgm:pt>
    <dgm:pt modelId="{E3D87552-0FD7-452C-B4F8-F36A0E8FC7B5}" type="pres">
      <dgm:prSet presAssocID="{C1DF86DD-262D-4E9D-9F9F-73FA0C7F472B}" presName="sibTrans" presStyleCnt="0"/>
      <dgm:spPr/>
    </dgm:pt>
    <dgm:pt modelId="{791A1DD9-4965-49D2-B11B-779DF2A1083C}" type="pres">
      <dgm:prSet presAssocID="{143CF23E-1E71-4590-AA23-DD917DA11A4F}" presName="compNode" presStyleCnt="0"/>
      <dgm:spPr/>
    </dgm:pt>
    <dgm:pt modelId="{1127ED2B-AA47-4E2D-8FFA-9519FFD415AC}" type="pres">
      <dgm:prSet presAssocID="{143CF23E-1E71-4590-AA23-DD917DA11A4F}" presName="bgRect" presStyleLbl="bgShp" presStyleIdx="1" presStyleCnt="4"/>
      <dgm:spPr/>
    </dgm:pt>
    <dgm:pt modelId="{333686FA-9CED-45E5-9DE7-EAD1C875BBA7}" type="pres">
      <dgm:prSet presAssocID="{143CF23E-1E71-4590-AA23-DD917DA11A4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hopping cart"/>
        </a:ext>
      </dgm:extLst>
    </dgm:pt>
    <dgm:pt modelId="{04EC544C-E895-48F1-B795-3D5816908504}" type="pres">
      <dgm:prSet presAssocID="{143CF23E-1E71-4590-AA23-DD917DA11A4F}" presName="spaceRect" presStyleCnt="0"/>
      <dgm:spPr/>
    </dgm:pt>
    <dgm:pt modelId="{A4DA8173-3C29-49CD-B5AC-C023E8EFA17B}" type="pres">
      <dgm:prSet presAssocID="{143CF23E-1E71-4590-AA23-DD917DA11A4F}" presName="parTx" presStyleLbl="revTx" presStyleIdx="1" presStyleCnt="4">
        <dgm:presLayoutVars>
          <dgm:chMax val="0"/>
          <dgm:chPref val="0"/>
        </dgm:presLayoutVars>
      </dgm:prSet>
      <dgm:spPr/>
    </dgm:pt>
    <dgm:pt modelId="{B4386635-8542-4313-BD89-6CEE1BFB886A}" type="pres">
      <dgm:prSet presAssocID="{7EDB0F00-04AD-4A00-89E6-D3A5CBF0D74C}" presName="sibTrans" presStyleCnt="0"/>
      <dgm:spPr/>
    </dgm:pt>
    <dgm:pt modelId="{4C0100B0-BCEE-4F20-8288-1335964B99CD}" type="pres">
      <dgm:prSet presAssocID="{853CBCB3-E805-4606-9E6C-6745F788C221}" presName="compNode" presStyleCnt="0"/>
      <dgm:spPr/>
    </dgm:pt>
    <dgm:pt modelId="{5F66C11E-C321-4043-A3DB-173F5DC0D82A}" type="pres">
      <dgm:prSet presAssocID="{853CBCB3-E805-4606-9E6C-6745F788C221}" presName="bgRect" presStyleLbl="bgShp" presStyleIdx="2" presStyleCnt="4"/>
      <dgm:spPr/>
    </dgm:pt>
    <dgm:pt modelId="{B24730D7-E5D3-4D3F-9537-E22D5410EE4C}" type="pres">
      <dgm:prSet presAssocID="{853CBCB3-E805-4606-9E6C-6745F788C22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rger and Drink"/>
        </a:ext>
      </dgm:extLst>
    </dgm:pt>
    <dgm:pt modelId="{7893DAA3-E0F0-41B3-8804-582160CA12B2}" type="pres">
      <dgm:prSet presAssocID="{853CBCB3-E805-4606-9E6C-6745F788C221}" presName="spaceRect" presStyleCnt="0"/>
      <dgm:spPr/>
    </dgm:pt>
    <dgm:pt modelId="{FB7D6921-72C4-4177-856C-4749D0316191}" type="pres">
      <dgm:prSet presAssocID="{853CBCB3-E805-4606-9E6C-6745F788C221}" presName="parTx" presStyleLbl="revTx" presStyleIdx="2" presStyleCnt="4">
        <dgm:presLayoutVars>
          <dgm:chMax val="0"/>
          <dgm:chPref val="0"/>
        </dgm:presLayoutVars>
      </dgm:prSet>
      <dgm:spPr/>
    </dgm:pt>
    <dgm:pt modelId="{9973911E-4404-4D40-B05F-1438A300CE03}" type="pres">
      <dgm:prSet presAssocID="{018954D2-D34F-402E-A11F-ECB2EEE20239}" presName="sibTrans" presStyleCnt="0"/>
      <dgm:spPr/>
    </dgm:pt>
    <dgm:pt modelId="{4F3A3A38-DC99-4BD4-9C92-3DA413E538E4}" type="pres">
      <dgm:prSet presAssocID="{ACADD2F6-86BA-4540-8617-8AAA5883C822}" presName="compNode" presStyleCnt="0"/>
      <dgm:spPr/>
    </dgm:pt>
    <dgm:pt modelId="{34B19FDE-2E12-4927-AAE8-2057D4496358}" type="pres">
      <dgm:prSet presAssocID="{ACADD2F6-86BA-4540-8617-8AAA5883C822}" presName="bgRect" presStyleLbl="bgShp" presStyleIdx="3" presStyleCnt="4"/>
      <dgm:spPr/>
    </dgm:pt>
    <dgm:pt modelId="{DDF993B1-C784-4608-9128-67142E60D468}" type="pres">
      <dgm:prSet presAssocID="{ACADD2F6-86BA-4540-8617-8AAA5883C82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聴診器"/>
        </a:ext>
      </dgm:extLst>
    </dgm:pt>
    <dgm:pt modelId="{69D17AC5-D5CF-4A82-A989-8B6394440F35}" type="pres">
      <dgm:prSet presAssocID="{ACADD2F6-86BA-4540-8617-8AAA5883C822}" presName="spaceRect" presStyleCnt="0"/>
      <dgm:spPr/>
    </dgm:pt>
    <dgm:pt modelId="{954F0567-A789-4CBD-81F9-F6F8D809A546}" type="pres">
      <dgm:prSet presAssocID="{ACADD2F6-86BA-4540-8617-8AAA5883C822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208CBD0E-7D6C-46BC-9555-65F9B0DC254B}" type="presOf" srcId="{ACADD2F6-86BA-4540-8617-8AAA5883C822}" destId="{954F0567-A789-4CBD-81F9-F6F8D809A546}" srcOrd="0" destOrd="0" presId="urn:microsoft.com/office/officeart/2018/2/layout/IconVerticalSolidList"/>
    <dgm:cxn modelId="{81633E64-6D98-43D9-B7A2-0FB0AE063EBF}" srcId="{8F0B8F31-BA55-4BCE-A4C8-9D42C28D4603}" destId="{E1269AAD-4A0F-4867-BB13-C5105CE6AC9D}" srcOrd="0" destOrd="0" parTransId="{B0AB5377-4939-43B9-93DA-7DC18BDF2B21}" sibTransId="{C1DF86DD-262D-4E9D-9F9F-73FA0C7F472B}"/>
    <dgm:cxn modelId="{50978148-C767-4377-873E-3A0B900648CB}" srcId="{8F0B8F31-BA55-4BCE-A4C8-9D42C28D4603}" destId="{ACADD2F6-86BA-4540-8617-8AAA5883C822}" srcOrd="3" destOrd="0" parTransId="{B3473DF8-A681-461D-9ABB-37E059FAEAA4}" sibTransId="{A1B0A478-8950-42F6-9BC6-69E31649B00D}"/>
    <dgm:cxn modelId="{DAC4F38B-A8F1-4E15-BE01-2E18160F0656}" type="presOf" srcId="{8F0B8F31-BA55-4BCE-A4C8-9D42C28D4603}" destId="{3A59D564-94F4-4B32-9C80-DD6D162F4D41}" srcOrd="0" destOrd="0" presId="urn:microsoft.com/office/officeart/2018/2/layout/IconVerticalSolidList"/>
    <dgm:cxn modelId="{EC448E94-2320-4AF7-9729-5FD904D8B948}" srcId="{8F0B8F31-BA55-4BCE-A4C8-9D42C28D4603}" destId="{143CF23E-1E71-4590-AA23-DD917DA11A4F}" srcOrd="1" destOrd="0" parTransId="{53BD4194-C679-4204-85BB-3D1DAEE87128}" sibTransId="{7EDB0F00-04AD-4A00-89E6-D3A5CBF0D74C}"/>
    <dgm:cxn modelId="{E68E5ADB-67AD-4D93-A763-D6C946385953}" srcId="{8F0B8F31-BA55-4BCE-A4C8-9D42C28D4603}" destId="{853CBCB3-E805-4606-9E6C-6745F788C221}" srcOrd="2" destOrd="0" parTransId="{24499DC5-5CBD-448D-B279-133F672FD233}" sibTransId="{018954D2-D34F-402E-A11F-ECB2EEE20239}"/>
    <dgm:cxn modelId="{38F4A2DD-51AF-4825-B637-4C6E79BA7B68}" type="presOf" srcId="{E1269AAD-4A0F-4867-BB13-C5105CE6AC9D}" destId="{E718DBDE-7EAF-4ACF-BD40-E60EC1FA8F88}" srcOrd="0" destOrd="0" presId="urn:microsoft.com/office/officeart/2018/2/layout/IconVerticalSolidList"/>
    <dgm:cxn modelId="{83D980E6-E204-4510-B747-112529BB7170}" type="presOf" srcId="{853CBCB3-E805-4606-9E6C-6745F788C221}" destId="{FB7D6921-72C4-4177-856C-4749D0316191}" srcOrd="0" destOrd="0" presId="urn:microsoft.com/office/officeart/2018/2/layout/IconVerticalSolidList"/>
    <dgm:cxn modelId="{696D1CFD-CF4A-4383-89C5-1F9DCBF449EC}" type="presOf" srcId="{143CF23E-1E71-4590-AA23-DD917DA11A4F}" destId="{A4DA8173-3C29-49CD-B5AC-C023E8EFA17B}" srcOrd="0" destOrd="0" presId="urn:microsoft.com/office/officeart/2018/2/layout/IconVerticalSolidList"/>
    <dgm:cxn modelId="{6A21218E-5DCF-4EE3-B551-BFA45308D58C}" type="presParOf" srcId="{3A59D564-94F4-4B32-9C80-DD6D162F4D41}" destId="{CA06BEDA-B1A3-4558-8E30-84326189AD7B}" srcOrd="0" destOrd="0" presId="urn:microsoft.com/office/officeart/2018/2/layout/IconVerticalSolidList"/>
    <dgm:cxn modelId="{240BAC8C-7F26-4F74-A38F-E044455A9C8E}" type="presParOf" srcId="{CA06BEDA-B1A3-4558-8E30-84326189AD7B}" destId="{DBAD7F6C-4148-484F-8F11-44B354D616CA}" srcOrd="0" destOrd="0" presId="urn:microsoft.com/office/officeart/2018/2/layout/IconVerticalSolidList"/>
    <dgm:cxn modelId="{5C83946B-F6ED-40D6-8611-2D3E16A8CE4C}" type="presParOf" srcId="{CA06BEDA-B1A3-4558-8E30-84326189AD7B}" destId="{F6AB2762-CAA3-4819-B452-FB292D1CAD85}" srcOrd="1" destOrd="0" presId="urn:microsoft.com/office/officeart/2018/2/layout/IconVerticalSolidList"/>
    <dgm:cxn modelId="{960B7419-F52C-4C15-B886-2B09E90852EF}" type="presParOf" srcId="{CA06BEDA-B1A3-4558-8E30-84326189AD7B}" destId="{CFF5179F-2E1B-4E9C-A97E-C377D4D494FD}" srcOrd="2" destOrd="0" presId="urn:microsoft.com/office/officeart/2018/2/layout/IconVerticalSolidList"/>
    <dgm:cxn modelId="{CB84B06D-8891-453F-8099-1F715EFCA950}" type="presParOf" srcId="{CA06BEDA-B1A3-4558-8E30-84326189AD7B}" destId="{E718DBDE-7EAF-4ACF-BD40-E60EC1FA8F88}" srcOrd="3" destOrd="0" presId="urn:microsoft.com/office/officeart/2018/2/layout/IconVerticalSolidList"/>
    <dgm:cxn modelId="{60FFCFA3-092F-442E-BF7B-B207F6F1D389}" type="presParOf" srcId="{3A59D564-94F4-4B32-9C80-DD6D162F4D41}" destId="{E3D87552-0FD7-452C-B4F8-F36A0E8FC7B5}" srcOrd="1" destOrd="0" presId="urn:microsoft.com/office/officeart/2018/2/layout/IconVerticalSolidList"/>
    <dgm:cxn modelId="{9D0080D8-5D6E-4D82-A081-4E04EEE6F7C0}" type="presParOf" srcId="{3A59D564-94F4-4B32-9C80-DD6D162F4D41}" destId="{791A1DD9-4965-49D2-B11B-779DF2A1083C}" srcOrd="2" destOrd="0" presId="urn:microsoft.com/office/officeart/2018/2/layout/IconVerticalSolidList"/>
    <dgm:cxn modelId="{C252F15D-BD3E-4F07-950C-DA4054EE113B}" type="presParOf" srcId="{791A1DD9-4965-49D2-B11B-779DF2A1083C}" destId="{1127ED2B-AA47-4E2D-8FFA-9519FFD415AC}" srcOrd="0" destOrd="0" presId="urn:microsoft.com/office/officeart/2018/2/layout/IconVerticalSolidList"/>
    <dgm:cxn modelId="{7FBDA4D5-CAF1-4DCD-8373-0C356B9C9180}" type="presParOf" srcId="{791A1DD9-4965-49D2-B11B-779DF2A1083C}" destId="{333686FA-9CED-45E5-9DE7-EAD1C875BBA7}" srcOrd="1" destOrd="0" presId="urn:microsoft.com/office/officeart/2018/2/layout/IconVerticalSolidList"/>
    <dgm:cxn modelId="{A7716454-435C-44C6-8FDC-F5B0A6622FD0}" type="presParOf" srcId="{791A1DD9-4965-49D2-B11B-779DF2A1083C}" destId="{04EC544C-E895-48F1-B795-3D5816908504}" srcOrd="2" destOrd="0" presId="urn:microsoft.com/office/officeart/2018/2/layout/IconVerticalSolidList"/>
    <dgm:cxn modelId="{332B7224-46A8-45FF-A432-E18D83DB932C}" type="presParOf" srcId="{791A1DD9-4965-49D2-B11B-779DF2A1083C}" destId="{A4DA8173-3C29-49CD-B5AC-C023E8EFA17B}" srcOrd="3" destOrd="0" presId="urn:microsoft.com/office/officeart/2018/2/layout/IconVerticalSolidList"/>
    <dgm:cxn modelId="{49761060-D6D9-46AF-BB8A-DCEA9FC2C625}" type="presParOf" srcId="{3A59D564-94F4-4B32-9C80-DD6D162F4D41}" destId="{B4386635-8542-4313-BD89-6CEE1BFB886A}" srcOrd="3" destOrd="0" presId="urn:microsoft.com/office/officeart/2018/2/layout/IconVerticalSolidList"/>
    <dgm:cxn modelId="{19F25A2A-B347-4D21-BD56-E1064D30C033}" type="presParOf" srcId="{3A59D564-94F4-4B32-9C80-DD6D162F4D41}" destId="{4C0100B0-BCEE-4F20-8288-1335964B99CD}" srcOrd="4" destOrd="0" presId="urn:microsoft.com/office/officeart/2018/2/layout/IconVerticalSolidList"/>
    <dgm:cxn modelId="{51A7B87F-6CB9-4124-87CE-68548A88F30F}" type="presParOf" srcId="{4C0100B0-BCEE-4F20-8288-1335964B99CD}" destId="{5F66C11E-C321-4043-A3DB-173F5DC0D82A}" srcOrd="0" destOrd="0" presId="urn:microsoft.com/office/officeart/2018/2/layout/IconVerticalSolidList"/>
    <dgm:cxn modelId="{5B7681DD-754F-473F-B904-486D5E0D9C8F}" type="presParOf" srcId="{4C0100B0-BCEE-4F20-8288-1335964B99CD}" destId="{B24730D7-E5D3-4D3F-9537-E22D5410EE4C}" srcOrd="1" destOrd="0" presId="urn:microsoft.com/office/officeart/2018/2/layout/IconVerticalSolidList"/>
    <dgm:cxn modelId="{A082ADEA-ACFF-44D0-9E7B-BF01D612912A}" type="presParOf" srcId="{4C0100B0-BCEE-4F20-8288-1335964B99CD}" destId="{7893DAA3-E0F0-41B3-8804-582160CA12B2}" srcOrd="2" destOrd="0" presId="urn:microsoft.com/office/officeart/2018/2/layout/IconVerticalSolidList"/>
    <dgm:cxn modelId="{9D3DE1C9-E921-464F-BAB5-CA80030626A3}" type="presParOf" srcId="{4C0100B0-BCEE-4F20-8288-1335964B99CD}" destId="{FB7D6921-72C4-4177-856C-4749D0316191}" srcOrd="3" destOrd="0" presId="urn:microsoft.com/office/officeart/2018/2/layout/IconVerticalSolidList"/>
    <dgm:cxn modelId="{4B464787-865C-4824-81FA-5DD95F128CB1}" type="presParOf" srcId="{3A59D564-94F4-4B32-9C80-DD6D162F4D41}" destId="{9973911E-4404-4D40-B05F-1438A300CE03}" srcOrd="5" destOrd="0" presId="urn:microsoft.com/office/officeart/2018/2/layout/IconVerticalSolidList"/>
    <dgm:cxn modelId="{F4AF5B22-FE2C-42FD-89CD-9D0A1C536918}" type="presParOf" srcId="{3A59D564-94F4-4B32-9C80-DD6D162F4D41}" destId="{4F3A3A38-DC99-4BD4-9C92-3DA413E538E4}" srcOrd="6" destOrd="0" presId="urn:microsoft.com/office/officeart/2018/2/layout/IconVerticalSolidList"/>
    <dgm:cxn modelId="{29B3A319-E511-4689-948E-555187A58933}" type="presParOf" srcId="{4F3A3A38-DC99-4BD4-9C92-3DA413E538E4}" destId="{34B19FDE-2E12-4927-AAE8-2057D4496358}" srcOrd="0" destOrd="0" presId="urn:microsoft.com/office/officeart/2018/2/layout/IconVerticalSolidList"/>
    <dgm:cxn modelId="{C8EA7A5B-84DA-45B1-96CE-F463BA57DC39}" type="presParOf" srcId="{4F3A3A38-DC99-4BD4-9C92-3DA413E538E4}" destId="{DDF993B1-C784-4608-9128-67142E60D468}" srcOrd="1" destOrd="0" presId="urn:microsoft.com/office/officeart/2018/2/layout/IconVerticalSolidList"/>
    <dgm:cxn modelId="{ECF77BD3-F2DF-463A-8B63-200224F533F6}" type="presParOf" srcId="{4F3A3A38-DC99-4BD4-9C92-3DA413E538E4}" destId="{69D17AC5-D5CF-4A82-A989-8B6394440F35}" srcOrd="2" destOrd="0" presId="urn:microsoft.com/office/officeart/2018/2/layout/IconVerticalSolidList"/>
    <dgm:cxn modelId="{44BC1475-1B7C-4CA4-B5AF-F02587C20848}" type="presParOf" srcId="{4F3A3A38-DC99-4BD4-9C92-3DA413E538E4}" destId="{954F0567-A789-4CBD-81F9-F6F8D809A54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AD7F6C-4148-484F-8F11-44B354D616CA}">
      <dsp:nvSpPr>
        <dsp:cNvPr id="0" name=""/>
        <dsp:cNvSpPr/>
      </dsp:nvSpPr>
      <dsp:spPr>
        <a:xfrm>
          <a:off x="0" y="1805"/>
          <a:ext cx="5393361" cy="9153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AB2762-CAA3-4819-B452-FB292D1CAD85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18DBDE-7EAF-4ACF-BD40-E60EC1FA8F88}">
      <dsp:nvSpPr>
        <dsp:cNvPr id="0" name=""/>
        <dsp:cNvSpPr/>
      </dsp:nvSpPr>
      <dsp:spPr>
        <a:xfrm>
          <a:off x="1057183" y="1805"/>
          <a:ext cx="4336177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Keeping foods in fridges for long time</a:t>
          </a:r>
        </a:p>
      </dsp:txBody>
      <dsp:txXfrm>
        <a:off x="1057183" y="1805"/>
        <a:ext cx="4336177" cy="915310"/>
      </dsp:txXfrm>
    </dsp:sp>
    <dsp:sp modelId="{1127ED2B-AA47-4E2D-8FFA-9519FFD415AC}">
      <dsp:nvSpPr>
        <dsp:cNvPr id="0" name=""/>
        <dsp:cNvSpPr/>
      </dsp:nvSpPr>
      <dsp:spPr>
        <a:xfrm>
          <a:off x="0" y="1145944"/>
          <a:ext cx="5393361" cy="9153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3686FA-9CED-45E5-9DE7-EAD1C875BBA7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DA8173-3C29-49CD-B5AC-C023E8EFA17B}">
      <dsp:nvSpPr>
        <dsp:cNvPr id="0" name=""/>
        <dsp:cNvSpPr/>
      </dsp:nvSpPr>
      <dsp:spPr>
        <a:xfrm>
          <a:off x="1057183" y="1145944"/>
          <a:ext cx="4336177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Buying foods at a grocery store</a:t>
          </a:r>
        </a:p>
      </dsp:txBody>
      <dsp:txXfrm>
        <a:off x="1057183" y="1145944"/>
        <a:ext cx="4336177" cy="915310"/>
      </dsp:txXfrm>
    </dsp:sp>
    <dsp:sp modelId="{5F66C11E-C321-4043-A3DB-173F5DC0D82A}">
      <dsp:nvSpPr>
        <dsp:cNvPr id="0" name=""/>
        <dsp:cNvSpPr/>
      </dsp:nvSpPr>
      <dsp:spPr>
        <a:xfrm>
          <a:off x="0" y="2290082"/>
          <a:ext cx="5393361" cy="9153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4730D7-E5D3-4D3F-9537-E22D5410EE4C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7D6921-72C4-4177-856C-4749D0316191}">
      <dsp:nvSpPr>
        <dsp:cNvPr id="0" name=""/>
        <dsp:cNvSpPr/>
      </dsp:nvSpPr>
      <dsp:spPr>
        <a:xfrm>
          <a:off x="1057183" y="2290082"/>
          <a:ext cx="4336177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200" kern="1200"/>
            <a:t>They started to eat junk food</a:t>
          </a:r>
          <a:endParaRPr lang="en-US" sz="2200" kern="1200"/>
        </a:p>
      </dsp:txBody>
      <dsp:txXfrm>
        <a:off x="1057183" y="2290082"/>
        <a:ext cx="4336177" cy="915310"/>
      </dsp:txXfrm>
    </dsp:sp>
    <dsp:sp modelId="{34B19FDE-2E12-4927-AAE8-2057D4496358}">
      <dsp:nvSpPr>
        <dsp:cNvPr id="0" name=""/>
        <dsp:cNvSpPr/>
      </dsp:nvSpPr>
      <dsp:spPr>
        <a:xfrm>
          <a:off x="0" y="3434221"/>
          <a:ext cx="5393361" cy="9153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F993B1-C784-4608-9128-67142E60D468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4F0567-A789-4CBD-81F9-F6F8D809A546}">
      <dsp:nvSpPr>
        <dsp:cNvPr id="0" name=""/>
        <dsp:cNvSpPr/>
      </dsp:nvSpPr>
      <dsp:spPr>
        <a:xfrm>
          <a:off x="1057183" y="3434221"/>
          <a:ext cx="4336177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200" kern="1200"/>
            <a:t>Health problems are concerned </a:t>
          </a:r>
          <a:endParaRPr lang="en-US" sz="2200" kern="1200"/>
        </a:p>
      </dsp:txBody>
      <dsp:txXfrm>
        <a:off x="1057183" y="3434221"/>
        <a:ext cx="4336177" cy="915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9:40:07.986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991 761 24575,'196'-1'0,"213"4"0,-187 20 0,51 2 0,500-25 0,-369-2 0,-482 31 0,-268 58-203,-3-23 1,-392-1-1,672-63 304,-1-5 1,0-2-1,1-7 0,0-4 1,-121-53-1,61 23-101,92 36 0,0-1 0,-1-3 0,-57-37 0,89 48 0,-1-1 0,1 1 0,0-2 0,1 2 0,0-2 0,-1 0 0,2-1 0,-1 1 0,0-2 0,2 2 0,-1-2 0,0 1 0,0-1 0,1 0 0,0 0 0,1-2 0,-1 2 0,1-1 0,1 1 0,-1-2 0,1 2 0,0-1 0,1-1 0,0 0 0,0 3 0,0-3 0,1 0 0,0 2 0,1-1 0,-1-1 0,1 2 0,1 0 0,-1-1 0,7-17 0,2 6 0,1 0 0,1-1 0,-1 3 0,2 1 0,0 0 0,28-26 0,99-77 0,-95 89 0,0 4 0,1 1 0,0 4 0,2 2 0,0 5 0,1 2 0,0 1 0,75 1 0,-67 10 0,0 6 0,0 3 0,0 3 0,-1 3 0,0 4 0,-1 5 0,58 33 0,-23 0 0,108 94 0,-158-114 0,67 81 0,-69-74 0,-16-19 0,3-1 0,-1-3 0,48 26 0,-57-37 0,-1 0 0,1-1 0,2-4 0,-2 3 0,22-1 0,88-5 0,-84-2 0,63 7 0,-100-3 0,0-2 0,0 0 0,-1 0 0,1 0 0,9-2 0,-13 1 0,0 1 0,-1 0 0,1 0 0,1 0 0,-2 0 0,1-2 0,0 2 0,-1 0 0,1-2 0,-1 2 0,2 0 0,-2-2 0,1 2 0,-1-1 0,1 1 0,-1-2 0,1 2 0,-1-2 0,1 2 0,-1-2 0,0 2 0,2-2 0,-2 1 0,0 1 0,0-2 0,1 2 0,-1-2 0,0 0 0,0 2 0,0-1 0,0-1 0,0 2 0,0-2 0,0 0 0,0 2 0,0-2 0,0 1 0,0 1 0,0-2 0,0 0 0,-1 0 0,-3-14 0,-1 2 0,0-2 0,0 2 0,-1 0 0,0 1 0,-1-1 0,0 2 0,0-1 0,-1 1 0,-1 1 0,-14-19 0,-14-7 0,-61-52 0,93 86 0,-51-42 0,-1 4 0,-2 4 0,1 3 0,-3 6 0,1 1 0,-2 6 0,0 3 0,-127-12 0,105 21 0,-2 7 0,-109 18 0,194-16 0,1 0 0,-1 0 0,-1 0 0,2 0 0,-1 0 0,1 0 0,-1 0 0,0 0 0,1 2 0,-2-2 0,2 0 0,-1 0 0,0 2 0,1-2 0,-1 0 0,1 2 0,-1-2 0,1 2 0,-2-2 0,1 1 0,8 14 0,29 9 0,10-4 0,2-6 0,69 13 0,102-4 0,513-39 0,-226-7 0,-454 21 0,-15 0 0,58 8 0,-84-5 0,-1 3 0,0-2 0,1 1 0,-1 3 0,0-1 0,0 0 0,-2 0 0,2 3 0,-1-1 0,11 10 0,1 7 0,-10-14 0,-1 1 0,0-1 0,0 3 0,13 22 0,-20-29 0,-1-3 0,-1 3 0,2-1 0,-2 0 0,2-1 0,-2 1 0,0 0 0,0 1 0,-1-1 0,2 0 0,-1 1 0,-1 1 0,0-2 0,0 0 0,0 1 0,0-1 0,0 0 0,-1 1 0,1-1 0,-3 8 0,1 1 0,-2 0 0,-1 0 0,1-1 0,-1 1 0,0-2 0,-1 1 0,0-1 0,0 0 0,-2-1 0,1 1 0,-1-1 0,1-2 0,-12 12 0,-12 11 0,-1-3 0,-46 29 0,46-35 0,-55 48 0,57-44 0,-1-2 0,-1-2 0,-48 25 0,-145 69 0,117-59 0,-29 22 0,4 9 0,-147 133 0,268-211 0,-2-3 0,2 0 0,-2-1 0,0 0 0,1-2 0,-1 0 0,-28 4 0,-4-5 0,-52-6 0,43 0 0,-82-7 0,-1-7 0,1-10 0,-214-79 0,324 94 0,-2 3 0,1-1 0,-1 3 0,1 3 0,-1 1 0,1 2 0,-1 2 0,1 0 0,-1 3 0,1 2 0,-1 2 0,2 2 0,-2 1 0,-33 22 0,-10 14 0,-37 19 0,-169 150 0,-53 118 0,105-99 0,225-234 0,-2-2 0,2 2 0,-1-1 0,0 1 0,1 2 0,-1-3 0,0 1 0,1 0 0,0 2 0,0-3 0,-1 1 0,1 2 0,0-3 0,0 3 0,1-2 0,-2 1 0,2 1 0,-1-2 0,0 5 0,1-5 0,1 1 0,-1-1 0,0 0 0,0 1 0,1-1 0,-1 0 0,2-1 0,-2 1 0,1 2 0,0-2 0,-1-1 0,1 1 0,1 0 0,-1 0 0,0-1 0,0 1 0,1 0 0,-1 0 0,1 0 0,7 6 0,1 0 0,-1-1 0,1 0 0,0-2 0,-1 0 0,15 6 0,26 5 0,-1-4 0,64 8 0,110-9 0,-173-10 0,1312 3 0,-649-8 0,-675 8 0,-1 3 0,0 2 0,1 2 0,45 22 0,-77-29 0,29 14 0,-34-17 0,-1-1 0,1 0 0,-1 2 0,1-2 0,-1 2 0,2-2 0,-2 2 0,1-2 0,-1 1 0,1-1 0,-1 2 0,0-2 0,1 2 0,-1 0 0,0-2 0,2 2 0,-2-1 0,0-1 0,0 2 0,0 0 0,0-2 0,0 2 0,0-1 0,0-1 0,0 2 0,0 0 0,0 0 0,0-2 0,0 2 0,0-1 0,0-1 0,-2 2 0,2 0 0,0-2 0,-1 2 0,1-2 0,0 1 0,-1 1 0,-5 9 0,-2-1 0,2-1 0,-1 0 0,-1 0 0,1-2 0,-1 0 0,0 0 0,-1 0 0,2-1 0,-13 6 0,5-3 0,-87 57-133,-127 53 1,-121 26-409,327-136 505,-531 183-349,402-153 332,-265 18 0,341-56 193,0-2 0,0-8 0,1-4 0,0-3 0,-122-53 0,173 58-85,1 1 0,-1-4-1,2-1 1,-1-1 0,1-1 0,1-3 0,0 1-1,-36-51 1,54 67-55,1-1 0,-1 1 0,1-1 0,1 1 0,-2-1 0,1-1 0,0 1 0,1-1 0,0 1 0,0-1 0,-1 2 0,1-3 0,0 1 0,1 1 0,-1-1 0,1 0 0,0-1 0,-1 1 0,2-7 0,0 5 0,0-2 0,0 2 0,2-1 0,-2 1 0,2 0 0,-1 0 0,1 2 0,-1-2 0,2 1 0,0-1 0,4-7 0,8-7 0,1 0 0,0 1 0,0 0 0,2 3 0,19-15 0,32-20 0,2 6 0,0 4 0,1 3 0,3 5 0,77-19 0,-28 22 0,0 8 0,170 2 0,4 23 0,-296-2 0,-11 2 0,-24 3 0,7-3 0,-912 40 0,841-42 0,60 0 0,-44 0 0,74-2 0,0 2 0,-2-1 0,2-1 0,0-2 0,-1 3 0,0-3 0,1 0 0,-10-6 0,16 10 0,-1-2 0,1 2 0,0 0 0,-1 0 0,1-2 0,-2 2 0,2 0 0,0-1 0,-1 1 0,1 0 0,0-2 0,-1 2 0,1 0 0,0-2 0,0 2 0,-1-2 0,1 2 0,0-2 0,0 2 0,0-1 0,-2 1 0,2-2 0,0 2 0,0-2 0,0 2 0,0-2 0,0 2 0,0-1 0,0 1 0,0-2 0,0 2 0,0-2 0,2 2 0,-2 0 0,0-2 0,0 2 0,1-3 0,17-26 0,52-43 0,2 2 0,131-91 0,-92 81 0,0 9 0,5 5 0,-1 9 0,4 8 0,224-54 0,-208 67 0,-135 36 0,0 0 0,0 0 0,0 0 0,0 0 0,0 0 0,-1 0 0,1 0 0,0 0 0,0 0 0,0 0 0,0 0 0,0-1 0,0 1 0,0 0 0,0 0 0,0 0 0,0 0 0,0 0 0,0 0 0,0 0 0,0 0 0,0 0 0,0 0 0,0 0 0,0 0 0,0 0 0,0 0 0,0 0 0,0-2 0,0 2 0,0 0 0,0 0 0,0 0 0,0 0 0,0 0 0,0 0 0,0 0 0,0 0 0,0 0 0,0 0 0,0 0 0,0 0 0,0 0 0,0-2 0,0 2 0,0 0 0,0 0 0,0 0 0,0 0 0,-18-7 0,-26-6 0,-469-13 0,310 24 0,301-1 0,121-31 0,-113 16 0,120-21 0,542-59 0,-737 97 0,-19-1 0,0 0 0,1 2 0,-1 0 0,1 2 0,-1 0 0,0-1 0,15 8 0,-27-9 0,1 0 0,-1 2 0,0-2 0,1 0 0,-1 0 0,1 2 0,-1-2 0,0 0 0,0 2 0,2-2 0,-2 0 0,0 1 0,1-1 0,-1 0 0,0 2 0,0-2 0,0 2 0,1-2 0,-1 0 0,0 2 0,0-2 0,0 1 0,0-1 0,0 2 0,0-2 0,0 2 0,0-2 0,0 0 0,0 2 0,0-2 0,0 2 0,0-2 0,0 1 0,0-1 0,0 2 0,-1-2 0,1 0 0,0 2 0,0-2 0,-1 2 0,1-2 0,0 0 0,-2 1 0,-21 42 0,9-18 0,13-25 0,1 2 0,-1-1 0,1 1 0,0-2 0,0 2 0,-2 0 0,2 0 0,0-1 0,0-1 0,0 2 0,0 0 0,0 0 0,0-1 0,0 1 0,0-2 0,0 2 0,0 0 0,0 0 0,0-1 0,2 1 0,-2-2 0,0 2 0,1 0 0,-1-1 0,1-1 0,-1 2 0,0 0 0,1-2 0,1 2 0,-2-1 0,1-1 0,-1 2 0,1-2 0,0 2 0,-1-2 0,1 2 0,1-2 0,-1 0 0,-1 2 0,1-2 0,0 0 0,2 1 0,2 1 0,1 2 0,0-3 0,1 1 0,-1 0 0,0-2 0,6 0 0,28-4 0,0-1 0,-2-4 0,78-32 0,-47 17 0,-66 22 0,39-7 0,-41 9 0,-1 0 0,1 0 0,-1 0 0,0 2 0,1-2 0,-1 0 0,0 0 0,2 0 0,-2 0 0,0 0 0,1 0 0,-1 0 0,0 1 0,1-1 0,-1 0 0,0 0 0,1 0 0,-1 2 0,0-2 0,0 0 0,2 0 0,-2 2 0,0-2 0,0 0 0,1 2 0,-1-2 0,0 0 0,0 2 0,0-2 0,0 3 0,0-1 0,0 0 0,0-1 0,-1 1 0,1 0 0,0 0 0,-2 0 0,2 1 0,-1-1 0,1 0 0,-1-1 0,0 1 0,1-2 0,-4 6 0,-11 18 0,-1-1 0,-27 31 0,-826 856-1669,631-672 1406,192-192 218,15-12 44,-1-2 0,-55 39 1,107-92 802,34-29 1,88-62-432,226-161-368,114 14-3,-415 235 0,-61 21 0,-7 1 0,-19 0 0,-36 4 0,-665 46 0,458-20 0,97-6 0,161-22 0,0 2 0,1-2 0,-1 0 0,0-2 0,1 2 0,-1 0 0,-7-6 0,12 6 0,0 0 0,-1 0 0,1 0 0,0-1 0,-1 1 0,1 0 0,0 0 0,-2-2 0,2 2 0,0 0 0,-1 0 0,1-2 0,0 2 0,0 0 0,-1-2 0,1 2 0,0 0 0,0-1 0,0 1 0,0 0 0,-1-2 0,1 2 0,0-2 0,0 2 0,0 0 0,0-2 0,0 0 0,0 1 0,1-3 0,-1 2 0,1 1 0,-1-1 0,1-2 0,1 3 0,-2-1 0,1 0 0,0 0 0,0 0 0,1 1 0,0-5 0,9-8 0,-1 2 0,1-1 0,0 1 0,2 1 0,-2 1 0,1 1 0,26-14 0,101-38 0,-76 36 0,-20 8 0,236-116 0,-262 125 0,-3 0 0,3 2 0,-3 1 0,3 0 0,-1 1 0,0 2 0,0 1 0,0 1 0,18 1 0,-23 1 0,-1 0 0,1 1 0,0 1 0,-1-1 0,1 3 0,-1-1 0,0 2 0,0 0 0,0 0 0,0 2 0,-2-2 0,1 4 0,0-2 0,8 12 0,-6-5 0,-1-2 0,0 2 0,0 2 0,-1-2 0,0 2 0,-2 1 0,0-1 0,1 2 0,-2-1 0,-1 1 0,0 1 0,0-2 0,-1 3 0,2 29 0,-4 123 0,-2-41 0,0-127 0,0-1 0,2-1 0,-2 1 0,1-2 0,0 3 0,-1-3 0,1 3 0,1-3 0,0 2 0,-1-1 0,0 0 0,2-1 0,-2 1 0,2 1 0,-1-1 0,-1-3 0,2 3 0,-1-1 0,1 1 0,-1-2 0,2 1 0,-1-1 0,-1 0 0,1 1 0,0-1 0,0 0 0,0-2 0,0 2 0,1-1 0,-2-1 0,6 2 0,10 2 0,2-1 0,0-3 0,-2 0 0,26-3 0,-8-1 0,655-5 0,-677 9 0,0 0 0,0 2 0,0 0 0,1 1 0,-2 1 0,16 7 0,-25-10 0,-1 3 0,2-2 0,-1 1 0,0 1 0,-1-2 0,0 1 0,1 3 0,-1-3 0,0 1 0,1 1 0,-2-2 0,1 3 0,0-1 0,0-1 0,-2 1 0,1 0 0,1 1 0,-2-1 0,2 2 0,-2-2 0,0 1 0,0 1 0,1-2 0,-1 8 0,-1-3 0,1-1 0,-1 2 0,3-2 0,-2 1 0,1-1 0,0 2 0,0-2 0,2 0 0,-2-1 0,2 1 0,0 0 0,-1 0 0,9 11 0,-9-13 0,2-2 0,-1 2 0,0 2 0,-1-2 0,1 0 0,-1 2 0,3 11 0,-5-15 0,0-2 0,-1 1 0,2 1 0,-2-1 0,0 1 0,0-1 0,0 1 0,0-1 0,0 1 0,-2-2 0,2 1 0,-1 1 0,1-1 0,-1 1 0,0-1 0,-1-1 0,-1 8 0,-6 8 0,0 1 0,-1-2 0,0 0 0,-1-3 0,0 1 0,-17 20 0,-83 76 0,100-102 0,0 1 0,-2-2 0,1-2 0,0 0 0,-2 0 0,1-1 0,0-1 0,-23 4 0,-3-6 0,-66-4 0,79-1 0,-92 20 0,176-33 0,-9 12 0,-3-1 0,0-1 0,58-18 0,-16 2 0,-63 17 0,-2-1 0,2-2 0,38-20 0,-35 13 0,-15 7 0,0 0 0,0-1 0,0 0 0,19-21 0,-27 26 0,-1-3 0,-1 1 0,1 0 0,0-1 0,-2-1 0,2 2 0,-1-2 0,-1 1 0,2-1 0,-3 0 0,1 0 0,1 0 0,-2 0 0,0 0 0,1 0 0,0-11 0,1-21 0,-1 2 0,-2-2 0,-1 0 0,0 1 0,-3-1 0,0 2 0,-2 0 0,0-1 0,-2 1 0,0 2 0,-2-1 0,-21-54 0,-13-17 0,-2 4 0,-89-152 0,124 235 0,0 2 0,-2-1 0,0 1 0,0 2 0,-2 0 0,2 2 0,-2 0 0,0 0 0,-1 1 0,0 3 0,0-1 0,-2 2 0,2 2 0,-1 0 0,-1 1 0,1 1 0,0 2 0,-1-1 0,0 2 0,-36 6 0,7 1 0,-1 4 0,1 3 0,-1 4 0,1 2 0,-72 44 0,85-44 0,17-9 0,2-2 0,1 4 0,-1-1 0,-20 19 0,31-26 0,-1 3 0,2-1 0,-1 0 0,0 2 0,0-1 0,1-1 0,0 2 0,-1 0 0,2-1 0,0 1 0,-1 0 0,1 0 0,0 2 0,1-2 0,-1 0 0,0 0 0,1 13 0,0-8 0,0 0 0,1 1 0,0-1 0,1 1 0,-1-1 0,1 0 0,2 1 0,-2-1 0,1 1 0,2-1 0,-1-1 0,0 1 0,7 17 0,-2-15 0,-1 2 0,2-2 0,-1 0 0,1 0 0,0-1 0,1-1 0,0-1 0,16 16 0,0-6 0,0-2 0,1-1 0,2 0 0,-1-4 0,1-2 0,-1 1 0,37 5 0,-26-11 0,0-2 0,65-1 0,-85-6 0,1-2 0,-1 1 0,1-3 0,-1 1 0,0-2 0,0-2 0,21-14 0,-28 12 0,1 1 0,-2-3 0,20-22 0,11-11 0,-31 31 0,1 1 0,-1-2 0,-1 0 0,0 0 0,9-19 0,17-31 0,-11 22 0,-21 37 0,-2 1 0,1 1 0,1-2 0,-1 2 0,1-1 0,0 1 0,0 0 0,-1 1 0,1-1 0,1 1 0,-1 1 0,1-1 0,0 1 0,0-1 0,0 1 0,-1 1 0,1 0 0,7-2 0,19-1 0,-2 2 0,2 1 0,0 2 0,-1 3 0,1 1 0,50 17 0,-76-19 0,1 0 0,-1-1 0,1 1 0,-1-2 0,1 0 0,-1 0 0,2 0 0,-1 0 0,6-3 0,-9 3 0,-2-2 0,1 0 0,1 0 0,-2 2 0,2-1 0,-1-3 0,-1 2 0,2 1 0,-2-1 0,0 0 0,2-2 0,-2 3 0,0-3 0,0 2 0,1-1 0,-1 1 0,0-2 0,0 1 0,1-1 0,-2 3 0,1-3 0,-1 0 0,1 1 0,-1-1 0,1-3 0,2-14 0,-2 0 0,0-1 0,1 1 0,-2 0 0,-2-1 0,1 1 0,-3-21 0,3 34 0,0 1 0,0 0 0,-1 2 0,0-2 0,1 0 0,-2 1 0,1-1 0,-1 2 0,1-2 0,-1 2 0,1-1 0,-2 1 0,0 0 0,2-1 0,-2 1 0,0 1 0,-1-1 0,2 2 0,-1-1 0,-1 0 0,1 1 0,-1-1 0,2 3 0,-2-3 0,-6 0 0,-17-3 0,1 2 0,0 2 0,-2 1 0,-32 5 0,-116 27 0,-13 25 0,1 11 0,3 12 0,-177 114 0,329-173 0,2 3 0,0 1 0,1 2 0,1 1 0,0 4 0,2 1 0,-37 48 0,42-45 0,-21 25 0,2 1 0,2 4 0,3 2 0,-39 85 0,52-104 0,19-39 0,0-1 0,1 2 0,0-1 0,1 0 0,-1 0 0,0 1 0,2 0 0,-6 18 0,8-25 0,0-1 0,0 1 0,0-2 0,0 2 0,0 0 0,1-1 0,-1 1 0,0-2 0,0 2 0,2 0 0,-2-1 0,1-1 0,-1 2 0,0 0 0,1 0 0,-1-2 0,1 2 0,1-2 0,-2 1 0,1 1 0,-1-2 0,1 2 0,0-2 0,-1 0 0,2 2 0,-1-2 0,0 1 0,-1-1 0,1 0 0,1 0 0,-1 2 0,0-2 0,0 0 0,1 0 0,40 7 0,-37-7 0,312-1 0,-106-5 0,-123 4 0,102 6 0,-163 3-1365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2F3D4-7DD1-4866-BB27-8897796AE8FE}" type="datetimeFigureOut">
              <a:rPr kumimoji="1" lang="ja-JP" altLang="en-US" smtClean="0"/>
              <a:t>2022/12/4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D978-8330-4936-8032-56816A9DE3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639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2F3D4-7DD1-4866-BB27-8897796AE8FE}" type="datetimeFigureOut">
              <a:rPr kumimoji="1" lang="ja-JP" altLang="en-US" smtClean="0"/>
              <a:t>2022/12/4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D978-8330-4936-8032-56816A9DE3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9848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2F3D4-7DD1-4866-BB27-8897796AE8FE}" type="datetimeFigureOut">
              <a:rPr kumimoji="1" lang="ja-JP" altLang="en-US" smtClean="0"/>
              <a:t>2022/12/4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D978-8330-4936-8032-56816A9DE3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1108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2F3D4-7DD1-4866-BB27-8897796AE8FE}" type="datetimeFigureOut">
              <a:rPr kumimoji="1" lang="ja-JP" altLang="en-US" smtClean="0"/>
              <a:t>2022/12/4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D978-8330-4936-8032-56816A9DE3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2822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2F3D4-7DD1-4866-BB27-8897796AE8FE}" type="datetimeFigureOut">
              <a:rPr kumimoji="1" lang="ja-JP" altLang="en-US" smtClean="0"/>
              <a:t>2022/12/4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D978-8330-4936-8032-56816A9DE3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753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2F3D4-7DD1-4866-BB27-8897796AE8FE}" type="datetimeFigureOut">
              <a:rPr kumimoji="1" lang="ja-JP" altLang="en-US" smtClean="0"/>
              <a:t>2022/12/4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D978-8330-4936-8032-56816A9DE3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154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2F3D4-7DD1-4866-BB27-8897796AE8FE}" type="datetimeFigureOut">
              <a:rPr kumimoji="1" lang="ja-JP" altLang="en-US" smtClean="0"/>
              <a:t>2022/12/4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D978-8330-4936-8032-56816A9DE3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8618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2F3D4-7DD1-4866-BB27-8897796AE8FE}" type="datetimeFigureOut">
              <a:rPr kumimoji="1" lang="ja-JP" altLang="en-US" smtClean="0"/>
              <a:t>2022/12/4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D978-8330-4936-8032-56816A9DE3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029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2F3D4-7DD1-4866-BB27-8897796AE8FE}" type="datetimeFigureOut">
              <a:rPr kumimoji="1" lang="ja-JP" altLang="en-US" smtClean="0"/>
              <a:t>2022/12/4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D978-8330-4936-8032-56816A9DE3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862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2F3D4-7DD1-4866-BB27-8897796AE8FE}" type="datetimeFigureOut">
              <a:rPr kumimoji="1" lang="ja-JP" altLang="en-US" smtClean="0"/>
              <a:t>2022/12/4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D978-8330-4936-8032-56816A9DE3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6603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2F3D4-7DD1-4866-BB27-8897796AE8FE}" type="datetimeFigureOut">
              <a:rPr kumimoji="1" lang="ja-JP" altLang="en-US" smtClean="0"/>
              <a:t>2022/12/4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D978-8330-4936-8032-56816A9DE3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089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2F3D4-7DD1-4866-BB27-8897796AE8FE}" type="datetimeFigureOut">
              <a:rPr kumimoji="1" lang="ja-JP" altLang="en-US" smtClean="0"/>
              <a:t>2022/12/4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DD978-8330-4936-8032-56816A9DE3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475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customXml" Target="../ink/ink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0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1.png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2FBD422-1949-F231-1B80-D3C3A661F4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6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CFF3CCA1-82A0-9BD5-1162-7D8F356748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kumimoji="1" lang="en-US" altLang="ja-JP" sz="4800">
                <a:latin typeface="Aharoni" panose="02010803020104030203" pitchFamily="2" charset="-79"/>
                <a:cs typeface="Aharoni" panose="02010803020104030203" pitchFamily="2" charset="-79"/>
              </a:rPr>
              <a:t>Inuit presentation</a:t>
            </a:r>
            <a:endParaRPr kumimoji="1" lang="ja-JP" altLang="en-US" sz="480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1EB9035-9013-95F3-9F6B-D45D80E523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2000"/>
              <a:t>Koto, </a:t>
            </a:r>
            <a:r>
              <a:rPr kumimoji="1" lang="en-US" altLang="ja-JP" sz="2000" err="1"/>
              <a:t>Keito</a:t>
            </a:r>
            <a:endParaRPr kumimoji="1"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759707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A984D-E739-D900-4F77-8E370FF07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474146"/>
            <a:ext cx="10515593" cy="1197864"/>
          </a:xfrm>
        </p:spPr>
        <p:txBody>
          <a:bodyPr>
            <a:normAutofit/>
          </a:bodyPr>
          <a:lstStyle/>
          <a:p>
            <a:r>
              <a:rPr lang="en-US">
                <a:latin typeface="Aharoni"/>
                <a:ea typeface="游ゴシック Light"/>
                <a:cs typeface="Aharoni"/>
              </a:rPr>
              <a:t>Current Problem</a:t>
            </a:r>
            <a:endParaRPr lang="en-US">
              <a:latin typeface="Aharoni"/>
              <a:cs typeface="Aharoni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A87F50C-85D8-7FEC-E819-5BCC1B700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3314" y="1999578"/>
            <a:ext cx="3823525" cy="4171568"/>
          </a:xfrm>
        </p:spPr>
        <p:txBody>
          <a:bodyPr anchor="ctr">
            <a:normAutofit/>
          </a:bodyPr>
          <a:lstStyle/>
          <a:p>
            <a:r>
              <a:rPr lang="en-US" sz="2000">
                <a:ea typeface="游ゴシック"/>
              </a:rPr>
              <a:t>In a lot of places in Canada, many Inuit people are home-less. In Vancouver, over 2,000 people are living in a street or shelter. </a:t>
            </a:r>
          </a:p>
          <a:p>
            <a:r>
              <a:rPr lang="en-US" sz="2000">
                <a:ea typeface="游ゴシック"/>
              </a:rPr>
              <a:t>Still now, many indigenous people have experienced discriminations. 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32DB1D9-49DF-07F3-0E9F-996E8E8886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0" r="1" b="1"/>
          <a:stretch/>
        </p:blipFill>
        <p:spPr>
          <a:xfrm>
            <a:off x="835153" y="2002117"/>
            <a:ext cx="6215794" cy="417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119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00EFAB8-A9B4-F448-D8B1-B06050C47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n-US" altLang="ja-JP">
                <a:solidFill>
                  <a:srgbClr val="0070C0"/>
                </a:solidFill>
                <a:latin typeface="Aharoni"/>
                <a:ea typeface="游ゴシック Light"/>
                <a:cs typeface="Aharoni"/>
              </a:rPr>
              <a:t>C</a:t>
            </a:r>
            <a:r>
              <a:rPr kumimoji="1" lang="en-US" altLang="ja-JP">
                <a:solidFill>
                  <a:srgbClr val="0070C0"/>
                </a:solidFill>
                <a:latin typeface="Aharoni"/>
                <a:ea typeface="游ゴシック Light"/>
                <a:cs typeface="Aharoni"/>
              </a:rPr>
              <a:t>onclusion</a:t>
            </a:r>
            <a:endParaRPr lang="ja-JP" altLang="en-US">
              <a:solidFill>
                <a:srgbClr val="0070C0"/>
              </a:solidFill>
              <a:latin typeface="Aharoni"/>
              <a:ea typeface="游ゴシック Light"/>
              <a:cs typeface="Aharoni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C33AEFC-D4B2-68D8-1444-DA7092F01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569" y="1825625"/>
            <a:ext cx="588799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lnSpc>
                <a:spcPct val="100000"/>
              </a:lnSpc>
            </a:pPr>
            <a:r>
              <a:rPr lang="en-US" altLang="ja-JP">
                <a:ea typeface="+mn-lt"/>
                <a:cs typeface="+mn-lt"/>
              </a:rPr>
              <a:t>They are getting used to global environments </a:t>
            </a:r>
            <a:endParaRPr lang="en-US"/>
          </a:p>
          <a:p>
            <a:pPr marL="457200" indent="-457200">
              <a:lnSpc>
                <a:spcPct val="100000"/>
              </a:lnSpc>
            </a:pPr>
            <a:endParaRPr lang="en-US" altLang="ja-JP">
              <a:ea typeface="+mn-lt"/>
              <a:cs typeface="+mn-lt"/>
            </a:endParaRPr>
          </a:p>
          <a:p>
            <a:pPr marL="457200" indent="-457200">
              <a:lnSpc>
                <a:spcPct val="100000"/>
              </a:lnSpc>
            </a:pPr>
            <a:r>
              <a:rPr lang="en-US" altLang="ja-JP">
                <a:ea typeface="+mn-lt"/>
                <a:cs typeface="+mn-lt"/>
              </a:rPr>
              <a:t>They preserve some part of their culture and take in new culture to live in the present</a:t>
            </a:r>
            <a:endParaRPr lang="ja-JP" altLang="en-US">
              <a:ea typeface="游ゴシック"/>
              <a:cs typeface="+mn-lt"/>
            </a:endParaRPr>
          </a:p>
          <a:p>
            <a:pPr marL="457200" indent="-457200">
              <a:lnSpc>
                <a:spcPct val="100000"/>
              </a:lnSpc>
            </a:pPr>
            <a:endParaRPr lang="en-US" altLang="ja-JP">
              <a:ea typeface="游ゴシック"/>
              <a:cs typeface="Calibri"/>
            </a:endParaRPr>
          </a:p>
          <a:p>
            <a:pPr marL="457200" indent="-457200">
              <a:lnSpc>
                <a:spcPct val="100000"/>
              </a:lnSpc>
            </a:pPr>
            <a:endParaRPr lang="en-US" altLang="ja-JP">
              <a:ea typeface="游ゴシック"/>
              <a:cs typeface="Calibri"/>
            </a:endParaRPr>
          </a:p>
          <a:p>
            <a:pPr marL="457200" indent="-457200">
              <a:lnSpc>
                <a:spcPct val="100000"/>
              </a:lnSpc>
            </a:pPr>
            <a:endParaRPr lang="en-US" altLang="ja-JP">
              <a:ea typeface="游ゴシック"/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0B8E11F-823A-CF51-5748-C880133BEF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27" r="-1" b="684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9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521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5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823E5315-3AF0-590D-B1FC-EA5D806636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25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EDAAE0-BBAB-AB57-CBA5-DA7D5EBD1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895" y="1108995"/>
            <a:ext cx="9745578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>
                <a:solidFill>
                  <a:srgbClr val="FFFFFF"/>
                </a:solidFill>
                <a:latin typeface="Aharoni"/>
                <a:cs typeface="Aharoni"/>
              </a:rPr>
              <a:t>Thank you for listening! </a:t>
            </a:r>
          </a:p>
        </p:txBody>
      </p:sp>
      <p:sp>
        <p:nvSpPr>
          <p:cNvPr id="41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195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A5D302-8679-1F6B-6FBE-983E67E2D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 altLang="ja-JP">
                <a:latin typeface="Aharoni"/>
                <a:ea typeface="游ゴシック Light"/>
                <a:cs typeface="Aharoni"/>
              </a:rPr>
              <a:t>Brief Introduction</a:t>
            </a:r>
            <a:endParaRPr lang="ja-JP" altLang="en-US">
              <a:latin typeface="Aharoni"/>
              <a:ea typeface="游ゴシック Light"/>
              <a:cs typeface="Aharoni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A924A8A-FAFF-FC56-0BE6-64D11D690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27911" cy="40978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ja-JP" altLang="en-US" sz="2400">
                <a:ea typeface="游ゴシック"/>
              </a:rPr>
              <a:t>Actually, Inuit people are not considered first nations.</a:t>
            </a:r>
          </a:p>
          <a:p>
            <a:pPr marL="0" indent="0">
              <a:buNone/>
            </a:pPr>
            <a:r>
              <a:rPr lang="ja-JP" altLang="en-US" sz="2400">
                <a:ea typeface="游ゴシック"/>
              </a:rPr>
              <a:t>First nations are the people who had been living in North America before European came. </a:t>
            </a:r>
          </a:p>
          <a:p>
            <a:pPr marL="0" indent="0">
              <a:buNone/>
            </a:pPr>
            <a:endParaRPr lang="ja-JP" altLang="en-US" sz="2400">
              <a:ea typeface="游ゴシック"/>
            </a:endParaRPr>
          </a:p>
          <a:p>
            <a:pPr marL="0" indent="0">
              <a:buNone/>
            </a:pPr>
            <a:r>
              <a:rPr lang="ja-JP" altLang="en-US" sz="2400">
                <a:ea typeface="游ゴシック"/>
              </a:rPr>
              <a:t>Inuit people came from other place, so they totally differ from other indeginous people.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847F0037-50B0-0AE9-92EF-88711D9DEF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433" b="-1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39842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E85E36-77A6-88DE-1CB5-B15367877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771" y="598003"/>
            <a:ext cx="4668257" cy="1325563"/>
          </a:xfrm>
        </p:spPr>
        <p:txBody>
          <a:bodyPr>
            <a:normAutofit/>
          </a:bodyPr>
          <a:lstStyle/>
          <a:p>
            <a:r>
              <a:rPr lang="en-US" altLang="ja-JP">
                <a:latin typeface="Aharoni"/>
                <a:ea typeface="游ゴシック Light"/>
                <a:cs typeface="Aharoni"/>
              </a:rPr>
              <a:t>Tradition</a:t>
            </a:r>
            <a:endParaRPr lang="ja-JP" altLang="en-US">
              <a:latin typeface="Aharoni"/>
              <a:ea typeface="游ゴシック Light"/>
              <a:cs typeface="Aharoni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217E126-3E3A-BBC9-73E9-449926DEC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9454" y="2108073"/>
            <a:ext cx="4989098" cy="40544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Courier New" panose="020B0604020202020204" pitchFamily="34" charset="0"/>
              <a:buChar char="o"/>
            </a:pPr>
            <a:r>
              <a:rPr kumimoji="1" lang="en-US" altLang="ja-JP" sz="2400">
                <a:ea typeface="游ゴシック"/>
              </a:rPr>
              <a:t>Language</a:t>
            </a:r>
            <a:r>
              <a:rPr lang="en-US" altLang="ja-JP" sz="2400">
                <a:ea typeface="游ゴシック"/>
              </a:rPr>
              <a:t> </a:t>
            </a:r>
            <a:endParaRPr lang="en-US" altLang="ja-JP" sz="2400"/>
          </a:p>
          <a:p>
            <a:pPr marL="0" indent="0">
              <a:buNone/>
            </a:pPr>
            <a:r>
              <a:rPr lang="en-US" altLang="ja-JP" sz="2400">
                <a:ea typeface="游ゴシック"/>
              </a:rPr>
              <a:t> </a:t>
            </a:r>
            <a:r>
              <a:rPr lang="en-US" altLang="ja-JP" sz="2400" err="1">
                <a:ea typeface="游ゴシック"/>
              </a:rPr>
              <a:t>Atelihai</a:t>
            </a:r>
            <a:r>
              <a:rPr lang="en-US" altLang="ja-JP" sz="2400">
                <a:ea typeface="游ゴシック"/>
              </a:rPr>
              <a:t>,(Hello) </a:t>
            </a:r>
            <a:r>
              <a:rPr lang="en-US" altLang="ja-JP" sz="2400" err="1">
                <a:ea typeface="游ゴシック"/>
              </a:rPr>
              <a:t>iKalujatsiavait</a:t>
            </a:r>
            <a:r>
              <a:rPr lang="en-US" altLang="ja-JP" sz="2400">
                <a:ea typeface="游ゴシック"/>
              </a:rPr>
              <a:t>, (What a catch nice!)</a:t>
            </a:r>
          </a:p>
          <a:p>
            <a:pPr marL="457200" indent="-457200">
              <a:buFont typeface="Courier New" panose="020B0604020202020204" pitchFamily="34" charset="0"/>
              <a:buChar char="o"/>
            </a:pPr>
            <a:r>
              <a:rPr lang="en-US" altLang="ja-JP" sz="2400">
                <a:ea typeface="游ゴシック"/>
              </a:rPr>
              <a:t>House</a:t>
            </a:r>
          </a:p>
          <a:p>
            <a:pPr marL="0" indent="0">
              <a:buNone/>
            </a:pPr>
            <a:r>
              <a:rPr lang="en-US" altLang="ja-JP" sz="2400">
                <a:ea typeface="游ゴシック"/>
              </a:rPr>
              <a:t>Summer... tent   Winter...Igloo</a:t>
            </a:r>
          </a:p>
          <a:p>
            <a:pPr marL="342900" indent="-342900">
              <a:buFont typeface="Courier New" panose="020B0604020202020204" pitchFamily="34" charset="0"/>
              <a:buChar char="o"/>
            </a:pPr>
            <a:r>
              <a:rPr lang="ja-JP" altLang="en-US" sz="2400">
                <a:ea typeface="游ゴシック"/>
              </a:rPr>
              <a:t>Inukshuk</a:t>
            </a:r>
          </a:p>
          <a:p>
            <a:pPr marL="0" indent="0">
              <a:buNone/>
            </a:pPr>
            <a:r>
              <a:rPr lang="ja-JP" altLang="en-US" sz="2400">
                <a:ea typeface="游ゴシック"/>
              </a:rPr>
              <a:t>In the snow, it's hard to find important places. Then, it is placed to indicate a food source. </a:t>
            </a:r>
            <a:endParaRPr lang="ja-JP" altLang="en-US" sz="2400">
              <a:ea typeface="游ゴシック" panose="020B0400000000000000" pitchFamily="34" charset="-128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D0BBAFD1-9F67-DB3B-A561-F61331526F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142" r="3" b="17360"/>
          <a:stretch/>
        </p:blipFill>
        <p:spPr>
          <a:xfrm>
            <a:off x="3559122" y="2661260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49980ABD-13A6-32E2-F8B7-4C0C3CC72F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94" r="1983" b="3"/>
          <a:stretch/>
        </p:blipFill>
        <p:spPr>
          <a:xfrm>
            <a:off x="20" y="10"/>
            <a:ext cx="3967953" cy="338327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pic>
        <p:nvPicPr>
          <p:cNvPr id="1026" name="Picture 2" descr="Nine different 'alphabets:' Inuit experts meet to standardize language -  Macleans.ca">
            <a:extLst>
              <a:ext uri="{FF2B5EF4-FFF2-40B4-BE49-F238E27FC236}">
                <a16:creationId xmlns:a16="http://schemas.microsoft.com/office/drawing/2014/main" id="{019A19F2-7E29-792B-6118-C58684CC7B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8" r="13913" b="1"/>
          <a:stretch/>
        </p:blipFill>
        <p:spPr bwMode="auto">
          <a:xfrm>
            <a:off x="4825" y="3995165"/>
            <a:ext cx="3155071" cy="2850749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インク 11">
                <a:extLst>
                  <a:ext uri="{FF2B5EF4-FFF2-40B4-BE49-F238E27FC236}">
                    <a16:creationId xmlns:a16="http://schemas.microsoft.com/office/drawing/2014/main" id="{34FE2636-7247-0927-F593-A7327FBA5B70}"/>
                  </a:ext>
                </a:extLst>
              </p14:cNvPr>
              <p14:cNvContentPartPr/>
              <p14:nvPr/>
            </p14:nvContentPartPr>
            <p14:xfrm>
              <a:off x="857849" y="4355978"/>
              <a:ext cx="1447136" cy="1255505"/>
            </p14:xfrm>
          </p:contentPart>
        </mc:Choice>
        <mc:Fallback xmlns="">
          <p:pic>
            <p:nvPicPr>
              <p:cNvPr id="12" name="インク 11">
                <a:extLst>
                  <a:ext uri="{FF2B5EF4-FFF2-40B4-BE49-F238E27FC236}">
                    <a16:creationId xmlns:a16="http://schemas.microsoft.com/office/drawing/2014/main" id="{34FE2636-7247-0927-F593-A7327FBA5B7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4852" y="4293005"/>
                <a:ext cx="1572770" cy="138109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22214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ADE1FD-AC61-59CB-4BD4-C38446D6A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kumimoji="1" lang="en-US" altLang="ja-JP" sz="5400" b="1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History</a:t>
            </a:r>
            <a:endParaRPr kumimoji="1" lang="ja-JP" altLang="en-US" sz="5400" b="1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86789FE-4E13-D892-CB30-E147B92AD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429966"/>
            <a:ext cx="6246007" cy="38436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kumimoji="1" lang="en-US" altLang="ja-JP">
                <a:solidFill>
                  <a:srgbClr val="0070C0"/>
                </a:solidFill>
                <a:ea typeface="游ゴシック"/>
                <a:cs typeface="Aharoni"/>
              </a:rPr>
              <a:t>Eskimo</a:t>
            </a:r>
            <a:r>
              <a:rPr kumimoji="1" lang="en-US" altLang="ja-JP">
                <a:ea typeface="游ゴシック"/>
                <a:cs typeface="Aharoni"/>
              </a:rPr>
              <a:t> –</a:t>
            </a:r>
            <a:r>
              <a:rPr lang="en-US" altLang="ja-JP">
                <a:ea typeface="游ゴシック"/>
                <a:cs typeface="Aharoni"/>
              </a:rPr>
              <a:t> </a:t>
            </a:r>
            <a:r>
              <a:rPr kumimoji="1" lang="en-US" altLang="ja-JP">
                <a:ea typeface="游ゴシック"/>
                <a:cs typeface="Aharoni"/>
              </a:rPr>
              <a:t>a racist word</a:t>
            </a:r>
            <a:endParaRPr lang="en-US">
              <a:ea typeface="游ゴシック"/>
              <a:cs typeface="Aharoni"/>
            </a:endParaRPr>
          </a:p>
          <a:p>
            <a:pPr marL="0" indent="0">
              <a:buNone/>
            </a:pPr>
            <a:r>
              <a:rPr lang="en-US" altLang="ja-JP">
                <a:ea typeface="游ゴシック"/>
                <a:cs typeface="Aharoni"/>
              </a:rPr>
              <a:t>  </a:t>
            </a:r>
            <a:r>
              <a:rPr kumimoji="1" lang="en-US" altLang="ja-JP">
                <a:ea typeface="游ゴシック"/>
                <a:cs typeface="Aharoni"/>
              </a:rPr>
              <a:t>‘</a:t>
            </a:r>
            <a:r>
              <a:rPr lang="en-US" altLang="ja-JP">
                <a:ea typeface="游ゴシック"/>
                <a:cs typeface="Aharoni"/>
              </a:rPr>
              <a:t>savage who eat raw meat’</a:t>
            </a:r>
            <a:endParaRPr lang="en-US">
              <a:ea typeface="游ゴシック" panose="020F0502020204030204"/>
            </a:endParaRPr>
          </a:p>
          <a:p>
            <a:endParaRPr lang="en-US" altLang="ja-JP">
              <a:cs typeface="Aharoni" panose="02010803020104030203" pitchFamily="2" charset="-79"/>
            </a:endParaRPr>
          </a:p>
          <a:p>
            <a:r>
              <a:rPr lang="en-US" altLang="ja-JP">
                <a:ea typeface="游ゴシック"/>
                <a:cs typeface="Aharoni"/>
              </a:rPr>
              <a:t>People changed how to call Inuit</a:t>
            </a:r>
          </a:p>
          <a:p>
            <a:endParaRPr lang="en-US" altLang="ja-JP">
              <a:cs typeface="Aharoni" panose="02010803020104030203" pitchFamily="2" charset="-79"/>
            </a:endParaRPr>
          </a:p>
          <a:p>
            <a:r>
              <a:rPr kumimoji="1" lang="en-US" altLang="ja-JP">
                <a:solidFill>
                  <a:srgbClr val="0070C0"/>
                </a:solidFill>
                <a:ea typeface="游ゴシック"/>
                <a:cs typeface="Aharoni"/>
              </a:rPr>
              <a:t>Inuit </a:t>
            </a:r>
            <a:r>
              <a:rPr lang="en-US" altLang="ja-JP">
                <a:ea typeface="游ゴシック"/>
                <a:cs typeface="Aharoni"/>
              </a:rPr>
              <a:t>– ‘people’ in Inuit language </a:t>
            </a:r>
            <a:endParaRPr lang="en-US" altLang="ja-JP">
              <a:ea typeface="游ゴシック"/>
              <a:cs typeface="Aharoni" panose="02010803020104030203" pitchFamily="2" charset="-79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BDACB68-81FC-15ED-307F-4BDA776DD3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04" r="6807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41190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555FED-7C48-15BE-738C-D79E6CC94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440" y="583302"/>
            <a:ext cx="5073975" cy="1322944"/>
          </a:xfrm>
        </p:spPr>
        <p:txBody>
          <a:bodyPr>
            <a:normAutofit/>
          </a:bodyPr>
          <a:lstStyle/>
          <a:p>
            <a:r>
              <a:rPr kumimoji="1" lang="en-US" altLang="ja-JP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Why do they look Asian?</a:t>
            </a:r>
            <a:endParaRPr kumimoji="1" lang="ja-JP" altLang="en-US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9A9C744-9777-8842-DC5A-009ABB102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2207977"/>
            <a:ext cx="5293360" cy="4046401"/>
          </a:xfrm>
        </p:spPr>
        <p:txBody>
          <a:bodyPr>
            <a:normAutofit lnSpcReduction="10000"/>
          </a:bodyPr>
          <a:lstStyle/>
          <a:p>
            <a:r>
              <a:rPr kumimoji="1" lang="en-US" altLang="ja-JP" sz="2400">
                <a:solidFill>
                  <a:schemeClr val="tx1">
                    <a:lumMod val="85000"/>
                    <a:lumOff val="15000"/>
                  </a:schemeClr>
                </a:solidFill>
              </a:rPr>
              <a:t>Inuit first came to America 15,000 years ago</a:t>
            </a:r>
            <a:endParaRPr lang="en-US" altLang="ja-JP" sz="24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kumimoji="1" lang="en-US" altLang="ja-JP" sz="24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altLang="ja-JP" sz="2400">
                <a:solidFill>
                  <a:schemeClr val="tx1">
                    <a:lumMod val="85000"/>
                    <a:lumOff val="15000"/>
                  </a:schemeClr>
                </a:solidFill>
              </a:rPr>
              <a:t>They walked across a land bridge from</a:t>
            </a:r>
            <a:r>
              <a:rPr lang="ja-JP" altLang="en-US" sz="24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ja-JP" sz="2400">
                <a:solidFill>
                  <a:schemeClr val="tx1">
                    <a:lumMod val="85000"/>
                    <a:lumOff val="15000"/>
                  </a:schemeClr>
                </a:solidFill>
              </a:rPr>
              <a:t>Asia</a:t>
            </a:r>
          </a:p>
          <a:p>
            <a:endParaRPr lang="en-US" altLang="ja-JP" sz="24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altLang="ja-JP" sz="2400">
                <a:solidFill>
                  <a:schemeClr val="tx1">
                    <a:lumMod val="85000"/>
                    <a:lumOff val="15000"/>
                  </a:schemeClr>
                </a:solidFill>
              </a:rPr>
              <a:t>Their origins are </a:t>
            </a:r>
            <a:r>
              <a:rPr lang="en-US" altLang="ja-JP" sz="2400">
                <a:solidFill>
                  <a:srgbClr val="FF0000"/>
                </a:solidFill>
              </a:rPr>
              <a:t>Asian</a:t>
            </a:r>
          </a:p>
          <a:p>
            <a:endParaRPr lang="en-US" altLang="ja-JP" sz="24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altLang="ja-JP" sz="2400" kern="100">
                <a:ea typeface="游明朝" panose="02020400000000000000" pitchFamily="18" charset="-128"/>
                <a:cs typeface="Times New Roman" panose="02020603050405020304" pitchFamily="18" charset="0"/>
              </a:rPr>
              <a:t>T</a:t>
            </a:r>
            <a:r>
              <a:rPr lang="en-US" altLang="ja-JP" sz="2400" kern="100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he total population of Inuit is approximately </a:t>
            </a:r>
            <a:r>
              <a:rPr lang="en-US" altLang="ja-JP" sz="2400" kern="100">
                <a:solidFill>
                  <a:srgbClr val="FF0000"/>
                </a:solidFill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64,235</a:t>
            </a:r>
            <a:r>
              <a:rPr lang="en-US" altLang="ja-JP" sz="2400" kern="100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 in Canada</a:t>
            </a:r>
            <a:endParaRPr lang="ja-JP" altLang="ja-JP" sz="2400" kern="10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endParaRPr lang="en-US" altLang="ja-JP" sz="2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173D8C8-278D-CC03-FE82-64B52E86FC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1" r="3" b="29016"/>
          <a:stretch/>
        </p:blipFill>
        <p:spPr>
          <a:xfrm>
            <a:off x="5702185" y="1"/>
            <a:ext cx="6489823" cy="3429002"/>
          </a:xfrm>
          <a:custGeom>
            <a:avLst/>
            <a:gdLst/>
            <a:ahLst/>
            <a:cxnLst/>
            <a:rect l="l" t="t" r="r" b="b"/>
            <a:pathLst>
              <a:path w="6489823" h="3421047">
                <a:moveTo>
                  <a:pt x="383239" y="0"/>
                </a:moveTo>
                <a:lnTo>
                  <a:pt x="6489823" y="0"/>
                </a:lnTo>
                <a:lnTo>
                  <a:pt x="6489823" y="3421047"/>
                </a:lnTo>
                <a:lnTo>
                  <a:pt x="0" y="3421047"/>
                </a:lnTo>
                <a:lnTo>
                  <a:pt x="10162" y="3368785"/>
                </a:lnTo>
                <a:cubicBezTo>
                  <a:pt x="15448" y="3346584"/>
                  <a:pt x="22094" y="3323293"/>
                  <a:pt x="30699" y="3298569"/>
                </a:cubicBezTo>
                <a:cubicBezTo>
                  <a:pt x="41150" y="3275988"/>
                  <a:pt x="42443" y="3246652"/>
                  <a:pt x="33589" y="3233050"/>
                </a:cubicBezTo>
                <a:cubicBezTo>
                  <a:pt x="32065" y="3230708"/>
                  <a:pt x="30291" y="3228932"/>
                  <a:pt x="28325" y="3227777"/>
                </a:cubicBezTo>
                <a:cubicBezTo>
                  <a:pt x="30678" y="3188484"/>
                  <a:pt x="72205" y="3103624"/>
                  <a:pt x="73382" y="3050568"/>
                </a:cubicBezTo>
                <a:cubicBezTo>
                  <a:pt x="69165" y="3022639"/>
                  <a:pt x="68605" y="2960322"/>
                  <a:pt x="84953" y="2920501"/>
                </a:cubicBezTo>
                <a:cubicBezTo>
                  <a:pt x="69327" y="2932298"/>
                  <a:pt x="121103" y="2664904"/>
                  <a:pt x="109217" y="2657859"/>
                </a:cubicBezTo>
                <a:cubicBezTo>
                  <a:pt x="110075" y="2597031"/>
                  <a:pt x="138136" y="2522558"/>
                  <a:pt x="139777" y="2464312"/>
                </a:cubicBezTo>
                <a:cubicBezTo>
                  <a:pt x="141801" y="2450201"/>
                  <a:pt x="199861" y="2246813"/>
                  <a:pt x="198683" y="2236608"/>
                </a:cubicBezTo>
                <a:lnTo>
                  <a:pt x="283684" y="1924542"/>
                </a:lnTo>
                <a:cubicBezTo>
                  <a:pt x="313071" y="1811100"/>
                  <a:pt x="307196" y="1868801"/>
                  <a:pt x="336583" y="1755359"/>
                </a:cubicBezTo>
                <a:cubicBezTo>
                  <a:pt x="383246" y="1573239"/>
                  <a:pt x="363875" y="1577802"/>
                  <a:pt x="409119" y="1401207"/>
                </a:cubicBezTo>
                <a:cubicBezTo>
                  <a:pt x="428998" y="1329345"/>
                  <a:pt x="403240" y="1279669"/>
                  <a:pt x="421957" y="1175450"/>
                </a:cubicBezTo>
                <a:cubicBezTo>
                  <a:pt x="442602" y="1107577"/>
                  <a:pt x="340683" y="794854"/>
                  <a:pt x="369233" y="688836"/>
                </a:cubicBezTo>
                <a:cubicBezTo>
                  <a:pt x="378440" y="610640"/>
                  <a:pt x="331945" y="587322"/>
                  <a:pt x="346155" y="513896"/>
                </a:cubicBezTo>
                <a:cubicBezTo>
                  <a:pt x="351974" y="496939"/>
                  <a:pt x="362179" y="406394"/>
                  <a:pt x="344911" y="393010"/>
                </a:cubicBezTo>
                <a:cubicBezTo>
                  <a:pt x="389436" y="301493"/>
                  <a:pt x="356186" y="264408"/>
                  <a:pt x="369960" y="232042"/>
                </a:cubicBezTo>
                <a:cubicBezTo>
                  <a:pt x="394611" y="153791"/>
                  <a:pt x="372056" y="165633"/>
                  <a:pt x="392742" y="72037"/>
                </a:cubicBezTo>
                <a:cubicBezTo>
                  <a:pt x="398537" y="53819"/>
                  <a:pt x="397997" y="38693"/>
                  <a:pt x="394525" y="25405"/>
                </a:cubicBezTo>
                <a:close/>
              </a:path>
            </a:pathLst>
          </a:cu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7B41378-26CE-6912-A932-E7762C7999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3" b="9988"/>
          <a:stretch/>
        </p:blipFill>
        <p:spPr>
          <a:xfrm>
            <a:off x="5419420" y="3429000"/>
            <a:ext cx="6772580" cy="3429000"/>
          </a:xfrm>
          <a:custGeom>
            <a:avLst/>
            <a:gdLst/>
            <a:ahLst/>
            <a:cxnLst/>
            <a:rect l="l" t="t" r="r" b="b"/>
            <a:pathLst>
              <a:path w="6772580" h="3429000">
                <a:moveTo>
                  <a:pt x="271594" y="0"/>
                </a:moveTo>
                <a:lnTo>
                  <a:pt x="6772580" y="0"/>
                </a:lnTo>
                <a:lnTo>
                  <a:pt x="6772580" y="3429000"/>
                </a:lnTo>
                <a:lnTo>
                  <a:pt x="8976" y="3429000"/>
                </a:lnTo>
                <a:lnTo>
                  <a:pt x="7894" y="3419403"/>
                </a:lnTo>
                <a:cubicBezTo>
                  <a:pt x="2772" y="3402540"/>
                  <a:pt x="-7409" y="3393117"/>
                  <a:pt x="8790" y="3369074"/>
                </a:cubicBezTo>
                <a:cubicBezTo>
                  <a:pt x="18674" y="3308209"/>
                  <a:pt x="52540" y="3147708"/>
                  <a:pt x="69466" y="3074368"/>
                </a:cubicBezTo>
                <a:cubicBezTo>
                  <a:pt x="86170" y="2985158"/>
                  <a:pt x="141939" y="2988106"/>
                  <a:pt x="138108" y="2937087"/>
                </a:cubicBezTo>
                <a:lnTo>
                  <a:pt x="159153" y="2788751"/>
                </a:lnTo>
                <a:cubicBezTo>
                  <a:pt x="164508" y="2771521"/>
                  <a:pt x="169861" y="2754291"/>
                  <a:pt x="175215" y="2737061"/>
                </a:cubicBezTo>
                <a:lnTo>
                  <a:pt x="178713" y="2662493"/>
                </a:lnTo>
                <a:cubicBezTo>
                  <a:pt x="182744" y="2662176"/>
                  <a:pt x="175495" y="2610710"/>
                  <a:pt x="177952" y="2608178"/>
                </a:cubicBezTo>
                <a:lnTo>
                  <a:pt x="200637" y="2557490"/>
                </a:lnTo>
                <a:lnTo>
                  <a:pt x="210272" y="2500823"/>
                </a:lnTo>
                <a:cubicBezTo>
                  <a:pt x="210821" y="2477149"/>
                  <a:pt x="233533" y="2498323"/>
                  <a:pt x="235189" y="2456370"/>
                </a:cubicBezTo>
                <a:cubicBezTo>
                  <a:pt x="241238" y="2390087"/>
                  <a:pt x="270663" y="2342381"/>
                  <a:pt x="270108" y="2307778"/>
                </a:cubicBezTo>
                <a:cubicBezTo>
                  <a:pt x="279775" y="2252634"/>
                  <a:pt x="274008" y="2281735"/>
                  <a:pt x="270232" y="2227103"/>
                </a:cubicBezTo>
                <a:cubicBezTo>
                  <a:pt x="277898" y="2187203"/>
                  <a:pt x="273018" y="2179895"/>
                  <a:pt x="278972" y="2138456"/>
                </a:cubicBezTo>
                <a:cubicBezTo>
                  <a:pt x="286874" y="2113373"/>
                  <a:pt x="293454" y="2098825"/>
                  <a:pt x="284204" y="2092747"/>
                </a:cubicBezTo>
                <a:cubicBezTo>
                  <a:pt x="285267" y="2080110"/>
                  <a:pt x="308510" y="2021121"/>
                  <a:pt x="306856" y="2003128"/>
                </a:cubicBezTo>
                <a:lnTo>
                  <a:pt x="296216" y="1944367"/>
                </a:lnTo>
                <a:lnTo>
                  <a:pt x="316030" y="1836128"/>
                </a:lnTo>
                <a:cubicBezTo>
                  <a:pt x="300726" y="1810623"/>
                  <a:pt x="342411" y="1768654"/>
                  <a:pt x="329496" y="1735241"/>
                </a:cubicBezTo>
                <a:cubicBezTo>
                  <a:pt x="331336" y="1711720"/>
                  <a:pt x="339485" y="1722162"/>
                  <a:pt x="343347" y="1679383"/>
                </a:cubicBezTo>
                <a:cubicBezTo>
                  <a:pt x="349669" y="1616089"/>
                  <a:pt x="356013" y="1614119"/>
                  <a:pt x="360800" y="1554542"/>
                </a:cubicBezTo>
                <a:cubicBezTo>
                  <a:pt x="361799" y="1491472"/>
                  <a:pt x="380405" y="1496141"/>
                  <a:pt x="377978" y="1470595"/>
                </a:cubicBezTo>
                <a:cubicBezTo>
                  <a:pt x="371480" y="1445071"/>
                  <a:pt x="407310" y="1366942"/>
                  <a:pt x="396801" y="1354553"/>
                </a:cubicBezTo>
                <a:cubicBezTo>
                  <a:pt x="387984" y="1324635"/>
                  <a:pt x="389939" y="1306198"/>
                  <a:pt x="378799" y="1292983"/>
                </a:cubicBezTo>
                <a:cubicBezTo>
                  <a:pt x="368230" y="1254082"/>
                  <a:pt x="380918" y="1242866"/>
                  <a:pt x="362697" y="1241293"/>
                </a:cubicBezTo>
                <a:lnTo>
                  <a:pt x="339388" y="1147085"/>
                </a:lnTo>
                <a:cubicBezTo>
                  <a:pt x="350485" y="1118433"/>
                  <a:pt x="353159" y="1072754"/>
                  <a:pt x="339952" y="1071934"/>
                </a:cubicBezTo>
                <a:cubicBezTo>
                  <a:pt x="327895" y="1004911"/>
                  <a:pt x="358371" y="924985"/>
                  <a:pt x="347188" y="889800"/>
                </a:cubicBezTo>
                <a:cubicBezTo>
                  <a:pt x="334220" y="804597"/>
                  <a:pt x="342717" y="786582"/>
                  <a:pt x="338803" y="749936"/>
                </a:cubicBezTo>
                <a:cubicBezTo>
                  <a:pt x="334890" y="713292"/>
                  <a:pt x="337271" y="707557"/>
                  <a:pt x="323706" y="669931"/>
                </a:cubicBezTo>
                <a:lnTo>
                  <a:pt x="313326" y="559992"/>
                </a:lnTo>
                <a:cubicBezTo>
                  <a:pt x="314747" y="543769"/>
                  <a:pt x="268004" y="450294"/>
                  <a:pt x="272650" y="451529"/>
                </a:cubicBezTo>
                <a:lnTo>
                  <a:pt x="256593" y="392499"/>
                </a:lnTo>
                <a:cubicBezTo>
                  <a:pt x="276778" y="343341"/>
                  <a:pt x="246535" y="361906"/>
                  <a:pt x="249583" y="321981"/>
                </a:cubicBezTo>
                <a:cubicBezTo>
                  <a:pt x="256450" y="297359"/>
                  <a:pt x="256557" y="284789"/>
                  <a:pt x="245172" y="280016"/>
                </a:cubicBezTo>
                <a:cubicBezTo>
                  <a:pt x="279102" y="164139"/>
                  <a:pt x="241674" y="235649"/>
                  <a:pt x="249784" y="152538"/>
                </a:cubicBezTo>
                <a:cubicBezTo>
                  <a:pt x="254846" y="115053"/>
                  <a:pt x="258144" y="77317"/>
                  <a:pt x="264479" y="365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95106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030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E924787-3E7C-743C-8B64-76E49B16B5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57" r="8618"/>
          <a:stretch/>
        </p:blipFill>
        <p:spPr>
          <a:xfrm>
            <a:off x="1078716" y="3672577"/>
            <a:ext cx="2086186" cy="1870962"/>
          </a:xfrm>
          <a:prstGeom prst="rect">
            <a:avLst/>
          </a:prstGeom>
        </p:spPr>
      </p:pic>
      <p:pic>
        <p:nvPicPr>
          <p:cNvPr id="1026" name="Picture 2" descr="seals に対する画像結果">
            <a:extLst>
              <a:ext uri="{FF2B5EF4-FFF2-40B4-BE49-F238E27FC236}">
                <a16:creationId xmlns:a16="http://schemas.microsoft.com/office/drawing/2014/main" id="{23657306-495E-72AD-0C66-ACC3D1ECBC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" r="-3" b="19888"/>
          <a:stretch/>
        </p:blipFill>
        <p:spPr bwMode="auto">
          <a:xfrm>
            <a:off x="1089739" y="1207339"/>
            <a:ext cx="2080873" cy="177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図 6" descr="砂の上にいる鳥&#10;&#10;自動的に生成された説明">
            <a:extLst>
              <a:ext uri="{FF2B5EF4-FFF2-40B4-BE49-F238E27FC236}">
                <a16:creationId xmlns:a16="http://schemas.microsoft.com/office/drawing/2014/main" id="{791F1DB9-FC1A-3728-81D6-978C46AF57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12" r="10460" b="1"/>
          <a:stretch/>
        </p:blipFill>
        <p:spPr>
          <a:xfrm>
            <a:off x="3767501" y="3672577"/>
            <a:ext cx="1999140" cy="1958361"/>
          </a:xfrm>
          <a:prstGeom prst="rect">
            <a:avLst/>
          </a:prstGeom>
        </p:spPr>
      </p:pic>
      <p:pic>
        <p:nvPicPr>
          <p:cNvPr id="5" name="図 4" descr="水の中にいる動物&#10;&#10;中程度の精度で自動的に生成された説明">
            <a:extLst>
              <a:ext uri="{FF2B5EF4-FFF2-40B4-BE49-F238E27FC236}">
                <a16:creationId xmlns:a16="http://schemas.microsoft.com/office/drawing/2014/main" id="{60A04B0E-EF8D-6F2F-B37A-B534FC8B602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411" r="19889" b="4"/>
          <a:stretch/>
        </p:blipFill>
        <p:spPr>
          <a:xfrm>
            <a:off x="3767501" y="1207339"/>
            <a:ext cx="2004562" cy="1777621"/>
          </a:xfrm>
          <a:prstGeom prst="rect">
            <a:avLst/>
          </a:prstGeom>
        </p:spPr>
      </p:pic>
      <p:sp>
        <p:nvSpPr>
          <p:cNvPr id="1029" name="Freeform: Shape 1032">
            <a:extLst>
              <a:ext uri="{FF2B5EF4-FFF2-40B4-BE49-F238E27FC236}">
                <a16:creationId xmlns:a16="http://schemas.microsoft.com/office/drawing/2014/main" id="{697A07DC-3C8F-491B-92F4-F99B39E42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320442"/>
            <a:ext cx="5775610" cy="6212748"/>
          </a:xfrm>
          <a:custGeom>
            <a:avLst/>
            <a:gdLst>
              <a:gd name="connsiteX0" fmla="*/ 0 w 5775610"/>
              <a:gd name="connsiteY0" fmla="*/ 0 h 6212748"/>
              <a:gd name="connsiteX1" fmla="*/ 1451711 w 5775610"/>
              <a:gd name="connsiteY1" fmla="*/ 0 h 6212748"/>
              <a:gd name="connsiteX2" fmla="*/ 1897888 w 5775610"/>
              <a:gd name="connsiteY2" fmla="*/ 0 h 6212748"/>
              <a:gd name="connsiteX3" fmla="*/ 2194212 w 5775610"/>
              <a:gd name="connsiteY3" fmla="*/ 0 h 6212748"/>
              <a:gd name="connsiteX4" fmla="*/ 5775610 w 5775610"/>
              <a:gd name="connsiteY4" fmla="*/ 0 h 6212748"/>
              <a:gd name="connsiteX5" fmla="*/ 5775610 w 5775610"/>
              <a:gd name="connsiteY5" fmla="*/ 2864954 h 6212748"/>
              <a:gd name="connsiteX6" fmla="*/ 2332165 w 5775610"/>
              <a:gd name="connsiteY6" fmla="*/ 6212748 h 6212748"/>
              <a:gd name="connsiteX7" fmla="*/ 1897888 w 5775610"/>
              <a:gd name="connsiteY7" fmla="*/ 6212748 h 6212748"/>
              <a:gd name="connsiteX8" fmla="*/ 1451711 w 5775610"/>
              <a:gd name="connsiteY8" fmla="*/ 6212748 h 6212748"/>
              <a:gd name="connsiteX9" fmla="*/ 0 w 5775610"/>
              <a:gd name="connsiteY9" fmla="*/ 6212748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75610" h="6212748">
                <a:moveTo>
                  <a:pt x="0" y="0"/>
                </a:moveTo>
                <a:lnTo>
                  <a:pt x="1451711" y="0"/>
                </a:lnTo>
                <a:lnTo>
                  <a:pt x="1897888" y="0"/>
                </a:lnTo>
                <a:lnTo>
                  <a:pt x="2194212" y="0"/>
                </a:lnTo>
                <a:lnTo>
                  <a:pt x="5775610" y="0"/>
                </a:lnTo>
                <a:lnTo>
                  <a:pt x="5775610" y="2864954"/>
                </a:lnTo>
                <a:lnTo>
                  <a:pt x="2332165" y="6212748"/>
                </a:lnTo>
                <a:lnTo>
                  <a:pt x="1897888" y="6212748"/>
                </a:lnTo>
                <a:lnTo>
                  <a:pt x="1451711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5" name="Right Triangle 1034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DA6165F-69C8-D415-A871-80035457D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7580" y="1188637"/>
            <a:ext cx="4530391" cy="1642850"/>
          </a:xfrm>
        </p:spPr>
        <p:txBody>
          <a:bodyPr>
            <a:normAutofit/>
          </a:bodyPr>
          <a:lstStyle/>
          <a:p>
            <a:r>
              <a:rPr kumimoji="1" lang="en-US" altLang="ja-JP" sz="3800">
                <a:latin typeface="Aharoni" panose="02010803020104030203" pitchFamily="2" charset="-79"/>
                <a:cs typeface="Aharoni" panose="02010803020104030203" pitchFamily="2" charset="-79"/>
              </a:rPr>
              <a:t>What kind of food do they eat?</a:t>
            </a:r>
            <a:endParaRPr kumimoji="1" lang="ja-JP" altLang="en-US" sz="380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B50ABBF-021E-39DD-3663-75F6EB161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7580" y="3086513"/>
            <a:ext cx="3846580" cy="2760399"/>
          </a:xfrm>
        </p:spPr>
        <p:txBody>
          <a:bodyPr anchor="t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ja-JP" b="1" kern="100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Seals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ja-JP" b="1" kern="100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 Caribous </a:t>
            </a:r>
            <a:endParaRPr lang="en-US" altLang="ja-JP" b="1" kern="100"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ja-JP" b="1" kern="100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 Fishes </a:t>
            </a:r>
            <a:endParaRPr lang="en-US" altLang="ja-JP" b="1" kern="100"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ja-JP" b="1" kern="100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 Birds </a:t>
            </a:r>
            <a:endParaRPr lang="ja-JP" altLang="ja-JP" b="1" kern="10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kumimoji="1" lang="ja-JP" altLang="en-US" sz="2000" b="1"/>
          </a:p>
        </p:txBody>
      </p:sp>
    </p:spTree>
    <p:extLst>
      <p:ext uri="{BB962C8B-B14F-4D97-AF65-F5344CB8AC3E}">
        <p14:creationId xmlns:p14="http://schemas.microsoft.com/office/powerpoint/2010/main" val="282313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929B91-F1EF-F379-8D3F-38C225D76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0121" y="564174"/>
            <a:ext cx="3826577" cy="16715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 sz="4000" kern="120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 they eat </a:t>
            </a:r>
          </a:p>
        </p:txBody>
      </p:sp>
      <p:pic>
        <p:nvPicPr>
          <p:cNvPr id="4" name="コンテンツ プレースホルダー 3" descr="雪の上にいるアザラシ&#10;&#10;自動的に生成された説明">
            <a:extLst>
              <a:ext uri="{FF2B5EF4-FFF2-40B4-BE49-F238E27FC236}">
                <a16:creationId xmlns:a16="http://schemas.microsoft.com/office/drawing/2014/main" id="{99544E0C-3147-B53B-7ABB-C8DD002D4C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365" r="3" b="24900"/>
          <a:stretch/>
        </p:blipFill>
        <p:spPr>
          <a:xfrm>
            <a:off x="3184628" y="4629236"/>
            <a:ext cx="4026679" cy="2228764"/>
          </a:xfrm>
          <a:prstGeom prst="rect">
            <a:avLst/>
          </a:prstGeom>
        </p:spPr>
      </p:pic>
      <p:pic>
        <p:nvPicPr>
          <p:cNvPr id="8" name="図 7" descr="水の中にいる羊&#10;&#10;中程度の精度で自動的に生成された説明">
            <a:extLst>
              <a:ext uri="{FF2B5EF4-FFF2-40B4-BE49-F238E27FC236}">
                <a16:creationId xmlns:a16="http://schemas.microsoft.com/office/drawing/2014/main" id="{B61F3620-0BF3-D1E3-50F5-45A5132FC7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48" r="2" b="2"/>
          <a:stretch/>
        </p:blipFill>
        <p:spPr>
          <a:xfrm>
            <a:off x="20" y="-50801"/>
            <a:ext cx="3997732" cy="4469126"/>
          </a:xfrm>
          <a:prstGeom prst="rect">
            <a:avLst/>
          </a:prstGeom>
        </p:spPr>
      </p:pic>
      <p:pic>
        <p:nvPicPr>
          <p:cNvPr id="7" name="図 6" descr="砂浜を歩いているクマ&#10;&#10;自動的に生成された説明">
            <a:extLst>
              <a:ext uri="{FF2B5EF4-FFF2-40B4-BE49-F238E27FC236}">
                <a16:creationId xmlns:a16="http://schemas.microsoft.com/office/drawing/2014/main" id="{998DC497-A1A2-D627-E2C5-71841CB402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625" r="1" b="4043"/>
          <a:stretch/>
        </p:blipFill>
        <p:spPr>
          <a:xfrm>
            <a:off x="4184069" y="-2"/>
            <a:ext cx="3027239" cy="2226220"/>
          </a:xfrm>
          <a:prstGeom prst="rect">
            <a:avLst/>
          </a:prstGeom>
        </p:spPr>
      </p:pic>
      <p:pic>
        <p:nvPicPr>
          <p:cNvPr id="5" name="図 4" descr="海の中にいる動物&#10;&#10;低い精度で自動的に生成された説明">
            <a:extLst>
              <a:ext uri="{FF2B5EF4-FFF2-40B4-BE49-F238E27FC236}">
                <a16:creationId xmlns:a16="http://schemas.microsoft.com/office/drawing/2014/main" id="{399B2F7D-EE4D-2373-DD8A-0FFEFB2E1D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397" r="6" b="6"/>
          <a:stretch/>
        </p:blipFill>
        <p:spPr>
          <a:xfrm>
            <a:off x="4184069" y="2406570"/>
            <a:ext cx="3027239" cy="2050948"/>
          </a:xfrm>
          <a:prstGeom prst="rect">
            <a:avLst/>
          </a:prstGeom>
        </p:spPr>
      </p:pic>
      <p:pic>
        <p:nvPicPr>
          <p:cNvPr id="6" name="図 5" descr="水の中にいるイルカ&#10;&#10;中程度の精度で自動的に生成された説明">
            <a:extLst>
              <a:ext uri="{FF2B5EF4-FFF2-40B4-BE49-F238E27FC236}">
                <a16:creationId xmlns:a16="http://schemas.microsoft.com/office/drawing/2014/main" id="{74FBFEB3-5B46-8065-48C1-436D75A22C3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9835" b="-3"/>
          <a:stretch/>
        </p:blipFill>
        <p:spPr>
          <a:xfrm>
            <a:off x="-3717" y="4699250"/>
            <a:ext cx="3020892" cy="221971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ED9581D-0112-D521-D35C-18CC2B098DA4}"/>
              </a:ext>
            </a:extLst>
          </p:cNvPr>
          <p:cNvSpPr txBox="1"/>
          <p:nvPr/>
        </p:nvSpPr>
        <p:spPr>
          <a:xfrm>
            <a:off x="7527222" y="2479217"/>
            <a:ext cx="4512377" cy="3776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en-US" altLang="ja-JP" sz="2400"/>
              <a:t>To build up the energy by having </a:t>
            </a:r>
            <a:r>
              <a:rPr kumimoji="1" lang="en-US" altLang="ja-JP" sz="2400">
                <a:solidFill>
                  <a:srgbClr val="FF0000"/>
                </a:solidFill>
              </a:rPr>
              <a:t>a</a:t>
            </a:r>
            <a:r>
              <a:rPr kumimoji="1" lang="en-US" altLang="ja-JP" sz="2400"/>
              <a:t> </a:t>
            </a:r>
            <a:r>
              <a:rPr kumimoji="1" lang="en-US" altLang="ja-JP" sz="2400">
                <a:solidFill>
                  <a:srgbClr val="FF0000"/>
                </a:solidFill>
              </a:rPr>
              <a:t>meat diet </a:t>
            </a: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kumimoji="1" lang="en-US" altLang="ja-JP" sz="2400"/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en-US" altLang="ja-JP" sz="2400"/>
              <a:t>Protein and high-caloric fat </a:t>
            </a: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kumimoji="1" lang="en-US" altLang="ja-JP" sz="2400"/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ja-JP" sz="2400"/>
              <a:t>They shared foods with family and friends </a:t>
            </a: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kumimoji="1" lang="en-US" altLang="ja-JP" sz="2400"/>
          </a:p>
        </p:txBody>
      </p:sp>
    </p:spTree>
    <p:extLst>
      <p:ext uri="{BB962C8B-B14F-4D97-AF65-F5344CB8AC3E}">
        <p14:creationId xmlns:p14="http://schemas.microsoft.com/office/powerpoint/2010/main" val="189566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29">
            <a:extLst>
              <a:ext uri="{FF2B5EF4-FFF2-40B4-BE49-F238E27FC236}">
                <a16:creationId xmlns:a16="http://schemas.microsoft.com/office/drawing/2014/main" id="{884769FE-1656-422F-86E1-8C1B16C27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: Shape 31">
            <a:extLst>
              <a:ext uri="{FF2B5EF4-FFF2-40B4-BE49-F238E27FC236}">
                <a16:creationId xmlns:a16="http://schemas.microsoft.com/office/drawing/2014/main" id="{CB249F6D-244F-494A-98B9-5CC7413C4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5760" y="682754"/>
            <a:ext cx="5492493" cy="5492493"/>
          </a:xfrm>
          <a:custGeom>
            <a:avLst/>
            <a:gdLst>
              <a:gd name="connsiteX0" fmla="*/ 2746247 w 5492493"/>
              <a:gd name="connsiteY0" fmla="*/ 0 h 5492493"/>
              <a:gd name="connsiteX1" fmla="*/ 5492493 w 5492493"/>
              <a:gd name="connsiteY1" fmla="*/ 2746247 h 5492493"/>
              <a:gd name="connsiteX2" fmla="*/ 2746247 w 5492493"/>
              <a:gd name="connsiteY2" fmla="*/ 5492493 h 5492493"/>
              <a:gd name="connsiteX3" fmla="*/ 0 w 5492493"/>
              <a:gd name="connsiteY3" fmla="*/ 2746247 h 5492493"/>
              <a:gd name="connsiteX4" fmla="*/ 2746247 w 5492493"/>
              <a:gd name="connsiteY4" fmla="*/ 0 h 5492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2493" h="5492493">
                <a:moveTo>
                  <a:pt x="2746247" y="0"/>
                </a:moveTo>
                <a:cubicBezTo>
                  <a:pt x="4262957" y="0"/>
                  <a:pt x="5492493" y="1229536"/>
                  <a:pt x="5492493" y="2746247"/>
                </a:cubicBezTo>
                <a:cubicBezTo>
                  <a:pt x="5492493" y="4262957"/>
                  <a:pt x="4262957" y="5492493"/>
                  <a:pt x="2746247" y="5492493"/>
                </a:cubicBezTo>
                <a:cubicBezTo>
                  <a:pt x="1229536" y="5492493"/>
                  <a:pt x="0" y="4262957"/>
                  <a:pt x="0" y="2746247"/>
                </a:cubicBezTo>
                <a:cubicBezTo>
                  <a:pt x="0" y="1229536"/>
                  <a:pt x="1229536" y="0"/>
                  <a:pt x="2746247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Oval 33">
            <a:extLst>
              <a:ext uri="{FF2B5EF4-FFF2-40B4-BE49-F238E27FC236}">
                <a16:creationId xmlns:a16="http://schemas.microsoft.com/office/drawing/2014/main" id="{506C536E-6ECA-4211-AF8C-A2671C484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34260" y="5435945"/>
            <a:ext cx="435428" cy="435428"/>
          </a:xfrm>
          <a:prstGeom prst="ellipse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: Shape 35">
            <a:extLst>
              <a:ext uri="{FF2B5EF4-FFF2-40B4-BE49-F238E27FC236}">
                <a16:creationId xmlns:a16="http://schemas.microsoft.com/office/drawing/2014/main" id="{AEAA70EA-2201-4F5D-AF08-58CFF851C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011593" y="3567390"/>
            <a:ext cx="2311806" cy="2303982"/>
          </a:xfrm>
          <a:custGeom>
            <a:avLst/>
            <a:gdLst>
              <a:gd name="connsiteX0" fmla="*/ 0 w 3108399"/>
              <a:gd name="connsiteY0" fmla="*/ 0 h 3097879"/>
              <a:gd name="connsiteX1" fmla="*/ 159985 w 3108399"/>
              <a:gd name="connsiteY1" fmla="*/ 4045 h 3097879"/>
              <a:gd name="connsiteX2" fmla="*/ 3092907 w 3108399"/>
              <a:gd name="connsiteY2" fmla="*/ 2791087 h 3097879"/>
              <a:gd name="connsiteX3" fmla="*/ 3108399 w 3108399"/>
              <a:gd name="connsiteY3" fmla="*/ 3097879 h 3097879"/>
              <a:gd name="connsiteX4" fmla="*/ 2470733 w 3108399"/>
              <a:gd name="connsiteY4" fmla="*/ 3097879 h 3097879"/>
              <a:gd name="connsiteX5" fmla="*/ 2458534 w 3108399"/>
              <a:gd name="connsiteY5" fmla="*/ 2856285 h 3097879"/>
              <a:gd name="connsiteX6" fmla="*/ 252674 w 3108399"/>
              <a:gd name="connsiteY6" fmla="*/ 650424 h 3097879"/>
              <a:gd name="connsiteX7" fmla="*/ 0 w 3108399"/>
              <a:gd name="connsiteY7" fmla="*/ 637665 h 3097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08399" h="3097879">
                <a:moveTo>
                  <a:pt x="0" y="0"/>
                </a:moveTo>
                <a:lnTo>
                  <a:pt x="159985" y="4045"/>
                </a:lnTo>
                <a:cubicBezTo>
                  <a:pt x="1696687" y="81941"/>
                  <a:pt x="2939004" y="1275632"/>
                  <a:pt x="3092907" y="2791087"/>
                </a:cubicBezTo>
                <a:lnTo>
                  <a:pt x="3108399" y="3097879"/>
                </a:lnTo>
                <a:lnTo>
                  <a:pt x="2470733" y="3097879"/>
                </a:lnTo>
                <a:lnTo>
                  <a:pt x="2458534" y="2856285"/>
                </a:lnTo>
                <a:cubicBezTo>
                  <a:pt x="2340416" y="1693197"/>
                  <a:pt x="1415762" y="768542"/>
                  <a:pt x="252674" y="650424"/>
                </a:cubicBezTo>
                <a:lnTo>
                  <a:pt x="0" y="637665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547BDA9-274D-39C3-5276-202A9F184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8316" y="1431042"/>
            <a:ext cx="4055899" cy="3995916"/>
          </a:xfrm>
        </p:spPr>
        <p:txBody>
          <a:bodyPr anchor="ctr">
            <a:normAutofit/>
          </a:bodyPr>
          <a:lstStyle/>
          <a:p>
            <a:r>
              <a:rPr kumimoji="1" lang="en-US" altLang="ja-JP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Changes of their lifestyle </a:t>
            </a:r>
            <a:endParaRPr kumimoji="1" lang="ja-JP" altLang="en-US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0937F4C-921E-4AD9-861F-264C95BD5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880" y="1431042"/>
            <a:ext cx="5242560" cy="48681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kumimoji="1" lang="en-US" altLang="ja-JP" sz="2400">
                <a:solidFill>
                  <a:schemeClr val="tx1">
                    <a:lumMod val="85000"/>
                    <a:lumOff val="15000"/>
                  </a:schemeClr>
                </a:solidFill>
              </a:rPr>
              <a:t>The Canadian government moved Inuit into permanent settlements</a:t>
            </a:r>
          </a:p>
          <a:p>
            <a:endParaRPr kumimoji="1" lang="en-US" altLang="ja-JP" sz="24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altLang="ja-JP" sz="2400">
                <a:solidFill>
                  <a:schemeClr val="tx1">
                    <a:lumMod val="85000"/>
                    <a:lumOff val="15000"/>
                  </a:schemeClr>
                </a:solidFill>
              </a:rPr>
              <a:t>Education</a:t>
            </a:r>
          </a:p>
          <a:p>
            <a:r>
              <a:rPr lang="en-US" altLang="ja-JP" sz="2400">
                <a:solidFill>
                  <a:schemeClr val="tx1">
                    <a:lumMod val="85000"/>
                    <a:lumOff val="15000"/>
                  </a:schemeClr>
                </a:solidFill>
              </a:rPr>
              <a:t>Health care </a:t>
            </a:r>
          </a:p>
          <a:p>
            <a:r>
              <a:rPr lang="en-US" altLang="ja-JP" sz="2400">
                <a:solidFill>
                  <a:schemeClr val="tx1">
                    <a:lumMod val="85000"/>
                    <a:lumOff val="15000"/>
                  </a:schemeClr>
                </a:solidFill>
              </a:rPr>
              <a:t>Social welfare services </a:t>
            </a:r>
          </a:p>
          <a:p>
            <a:pPr marL="0" indent="0">
              <a:buNone/>
            </a:pPr>
            <a:endParaRPr lang="en-US" altLang="ja-JP" sz="18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kumimoji="1" lang="ja-JP" altLang="en-US" sz="18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123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9E9F2A28-69A3-4945-B6B6-C2E4A6C55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E4DEC3C-E20F-1A6D-8C1B-5DDBD6A40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3538" y="365125"/>
            <a:ext cx="5393360" cy="1325563"/>
          </a:xfrm>
        </p:spPr>
        <p:txBody>
          <a:bodyPr>
            <a:normAutofit/>
          </a:bodyPr>
          <a:lstStyle/>
          <a:p>
            <a:r>
              <a:rPr kumimoji="1" lang="en-US" altLang="ja-JP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Food culture </a:t>
            </a:r>
            <a:endParaRPr kumimoji="1" lang="ja-JP" altLang="en-US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CB147A70-DC29-4DDF-A34C-2B82C6E22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84038" y="0"/>
            <a:ext cx="842502" cy="354793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8F7BA90-7BE6-A40A-07E8-5BC9EBD29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02" y="558913"/>
            <a:ext cx="1662380" cy="2533423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sp>
        <p:nvSpPr>
          <p:cNvPr id="71" name="Oval 70">
            <a:extLst>
              <a:ext uri="{FF2B5EF4-FFF2-40B4-BE49-F238E27FC236}">
                <a16:creationId xmlns:a16="http://schemas.microsoft.com/office/drawing/2014/main" id="{3B438362-1E1E-4C62-A99E-4134CB163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31108" y="1327365"/>
            <a:ext cx="610857" cy="61085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6C077334-5571-4B83-A83E-4CCCFA7B5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28176" y="0"/>
            <a:ext cx="2093996" cy="1402773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F9E540C7-2E1F-7121-E79E-55D726BEE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1" y="3661942"/>
            <a:ext cx="2533423" cy="2533423"/>
          </a:xfrm>
          <a:custGeom>
            <a:avLst/>
            <a:gdLst/>
            <a:ahLst/>
            <a:cxnLst/>
            <a:rect l="l" t="t" r="r" b="b"/>
            <a:pathLst>
              <a:path w="3064284" h="3064284">
                <a:moveTo>
                  <a:pt x="166483" y="0"/>
                </a:moveTo>
                <a:lnTo>
                  <a:pt x="2897801" y="0"/>
                </a:lnTo>
                <a:cubicBezTo>
                  <a:pt x="2989747" y="0"/>
                  <a:pt x="3064284" y="74537"/>
                  <a:pt x="3064284" y="166483"/>
                </a:cubicBezTo>
                <a:lnTo>
                  <a:pt x="3064284" y="2897801"/>
                </a:lnTo>
                <a:cubicBezTo>
                  <a:pt x="3064284" y="2989747"/>
                  <a:pt x="2989747" y="3064284"/>
                  <a:pt x="2897801" y="3064284"/>
                </a:cubicBezTo>
                <a:lnTo>
                  <a:pt x="166483" y="3064284"/>
                </a:lnTo>
                <a:cubicBezTo>
                  <a:pt x="74537" y="3064284"/>
                  <a:pt x="0" y="2989747"/>
                  <a:pt x="0" y="2897801"/>
                </a:cubicBezTo>
                <a:lnTo>
                  <a:pt x="0" y="166483"/>
                </a:lnTo>
                <a:cubicBezTo>
                  <a:pt x="0" y="74537"/>
                  <a:pt x="74537" y="0"/>
                  <a:pt x="166483" y="0"/>
                </a:cubicBezTo>
                <a:close/>
              </a:path>
            </a:pathLst>
          </a:cu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412A9FCA-D0F7-5CE1-88E6-346AF7AEF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8750" y="2392776"/>
            <a:ext cx="2533422" cy="2533422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sp>
        <p:nvSpPr>
          <p:cNvPr id="75" name="Arc 74">
            <a:extLst>
              <a:ext uri="{FF2B5EF4-FFF2-40B4-BE49-F238E27FC236}">
                <a16:creationId xmlns:a16="http://schemas.microsoft.com/office/drawing/2014/main" id="{4D3DC50D-CA0F-48F9-B17E-20D8669AA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899690" y="5509119"/>
            <a:ext cx="3939038" cy="3939038"/>
          </a:xfrm>
          <a:prstGeom prst="arc">
            <a:avLst>
              <a:gd name="adj1" fmla="val 16200000"/>
              <a:gd name="adj2" fmla="val 20354996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D1B80E9C-CF8A-440B-B8F5-54BF121BF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24986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37" name="コンテンツ プレースホルダー 2">
            <a:extLst>
              <a:ext uri="{FF2B5EF4-FFF2-40B4-BE49-F238E27FC236}">
                <a16:creationId xmlns:a16="http://schemas.microsoft.com/office/drawing/2014/main" id="{5D88C679-0C37-6816-79F6-7497C9EBBE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8073592"/>
              </p:ext>
            </p:extLst>
          </p:nvPr>
        </p:nvGraphicFramePr>
        <p:xfrm>
          <a:off x="6203537" y="1825625"/>
          <a:ext cx="539336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680369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文档" ma:contentTypeID="0x0101007E251BEEFDCC1D4B8BFDC228993F9622" ma:contentTypeVersion="11" ma:contentTypeDescription="新建文档。" ma:contentTypeScope="" ma:versionID="4cce453077e58d0583e1ce0f041788bc">
  <xsd:schema xmlns:xsd="http://www.w3.org/2001/XMLSchema" xmlns:xs="http://www.w3.org/2001/XMLSchema" xmlns:p="http://schemas.microsoft.com/office/2006/metadata/properties" xmlns:ns3="f7193db6-5598-47c0-a154-d140d7534933" xmlns:ns4="d5493ac8-558c-4081-ba60-ec0f90abc6ff" targetNamespace="http://schemas.microsoft.com/office/2006/metadata/properties" ma:root="true" ma:fieldsID="6fc7bf5e670914b2cba4d7fdb200f892" ns3:_="" ns4:_="">
    <xsd:import namespace="f7193db6-5598-47c0-a154-d140d7534933"/>
    <xsd:import namespace="d5493ac8-558c-4081-ba60-ec0f90abc6f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193db6-5598-47c0-a154-d140d75349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493ac8-558c-4081-ba60-ec0f90abc6f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共享对象: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共享对象详细信息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共享提示哈希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内容类型"/>
        <xsd:element ref="dc:title" minOccurs="0" maxOccurs="1" ma:index="4" ma:displayName="标题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B828D6-D2E3-4D2E-AE29-800F835E8C6F}">
  <ds:schemaRefs>
    <ds:schemaRef ds:uri="d5493ac8-558c-4081-ba60-ec0f90abc6ff"/>
    <ds:schemaRef ds:uri="f7193db6-5598-47c0-a154-d140d753493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BCE8A3F-7EB2-4439-AA91-FB739400D5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957EBF-CF35-4782-BC08-66D30F6AE592}">
  <ds:schemaRefs>
    <ds:schemaRef ds:uri="d5493ac8-558c-4081-ba60-ec0f90abc6ff"/>
    <ds:schemaRef ds:uri="f7193db6-5598-47c0-a154-d140d753493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310</Words>
  <Application>Microsoft Office PowerPoint</Application>
  <PresentationFormat>ワイド画面</PresentationFormat>
  <Paragraphs>60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8" baseType="lpstr">
      <vt:lpstr>Aharoni</vt:lpstr>
      <vt:lpstr>Arial</vt:lpstr>
      <vt:lpstr>Calibri</vt:lpstr>
      <vt:lpstr>Calibri Light</vt:lpstr>
      <vt:lpstr>Courier New</vt:lpstr>
      <vt:lpstr>Office Theme</vt:lpstr>
      <vt:lpstr>Inuit presentation</vt:lpstr>
      <vt:lpstr>Brief Introduction</vt:lpstr>
      <vt:lpstr>Tradition</vt:lpstr>
      <vt:lpstr>History</vt:lpstr>
      <vt:lpstr>Why do they look Asian?</vt:lpstr>
      <vt:lpstr>What kind of food do they eat?</vt:lpstr>
      <vt:lpstr>What they eat </vt:lpstr>
      <vt:lpstr>Changes of their lifestyle </vt:lpstr>
      <vt:lpstr>Food culture </vt:lpstr>
      <vt:lpstr>Current Problem</vt:lpstr>
      <vt:lpstr>Conclusion</vt:lpstr>
      <vt:lpstr>Thank you for listening!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Inuit presentation</dc:title>
  <dc:creator>KAMINAKA KEITO</dc:creator>
  <cp:lastModifiedBy>田上 琴音</cp:lastModifiedBy>
  <cp:revision>4</cp:revision>
  <dcterms:created xsi:type="dcterms:W3CDTF">2022-11-21T18:28:08Z</dcterms:created>
  <dcterms:modified xsi:type="dcterms:W3CDTF">2022-12-05T07:14:25Z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0x0101007E251BEEFDCC1D4B8BFDC228993F9622</vt:lpwstr>
  </property>
</Properties>
</file>